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6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9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8A5E-471F-429F-9BA1-77FBE3424E98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사성제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四聖諦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6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766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7.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마음챙김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正念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262860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3"/>
            <a:ext cx="8421545" cy="587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8.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선정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正定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23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사성제 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四聖諦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고성제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苦聖諦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집성제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集聖諦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멸성제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滅聖諦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도성제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道聖諦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4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51112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고멸도성제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苦滅道聖諦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괴로움을 소멸하는 길 또는 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8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가지 수행방법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八正道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말한다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견해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正見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사유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正思惟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말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正語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행위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正業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생활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正命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노력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正精進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마음챙김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正念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선정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正定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7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511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견해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正見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16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511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사유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正思惟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91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511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말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正語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7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511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4.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행위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正業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53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511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5.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생활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正命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403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511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노력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正精進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15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174</Words>
  <Application>Microsoft Office PowerPoint</Application>
  <PresentationFormat>화면 슬라이드 쇼(4:3)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HY견명조</vt:lpstr>
      <vt:lpstr>Arial</vt:lpstr>
      <vt:lpstr>Calibri</vt:lpstr>
      <vt:lpstr>Calibri Light</vt:lpstr>
      <vt:lpstr>Office 테마</vt:lpstr>
      <vt:lpstr>사성제(四聖諦)</vt:lpstr>
      <vt:lpstr>사성제 (四聖諦)</vt:lpstr>
      <vt:lpstr>팔정도(八正道)</vt:lpstr>
      <vt:lpstr>팔정도(八正道)</vt:lpstr>
      <vt:lpstr>팔정도(八正道)</vt:lpstr>
      <vt:lpstr>팔정도(八正道)</vt:lpstr>
      <vt:lpstr>팔정도(八正道)</vt:lpstr>
      <vt:lpstr>팔정도(八正道)</vt:lpstr>
      <vt:lpstr>팔정도(八正道)</vt:lpstr>
      <vt:lpstr>팔정도(八正道)</vt:lpstr>
      <vt:lpstr>팔정도(八正道)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사성제(四聖諦)</dc:title>
  <dc:creator>user</dc:creator>
  <cp:lastModifiedBy>821038395609</cp:lastModifiedBy>
  <cp:revision>6</cp:revision>
  <dcterms:created xsi:type="dcterms:W3CDTF">2022-07-29T04:38:38Z</dcterms:created>
  <dcterms:modified xsi:type="dcterms:W3CDTF">2022-07-31T14:11:05Z</dcterms:modified>
</cp:coreProperties>
</file>