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6" y="2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5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9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256B-65D0-4C67-80B8-7BC287CAF07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7553-4612-42C0-85BB-4B99F4F87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7380" y="1141442"/>
            <a:ext cx="7772400" cy="4921192"/>
          </a:xfrm>
        </p:spPr>
        <p:txBody>
          <a:bodyPr>
            <a:noAutofit/>
          </a:bodyPr>
          <a:lstStyle/>
          <a:p>
            <a:pPr algn="l"/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초선은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다섯가지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구성 요소를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가졌읍니다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b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초선을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증득한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비구에게는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일킨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생각과 지속적 고찰과 희열과 행복과 마음이 한끝에 집중됨이 있습니다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b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도반이여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초선은 이같이 </a:t>
            </a:r>
            <a:r>
              <a:rPr lang="ko-KR" altLang="en-US" sz="4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다섯가지</a:t>
            </a:r>
            <a:r>
              <a:rPr lang="ko-KR" altLang="en-US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구성 요소를 가졌습니다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873" y="365126"/>
            <a:ext cx="8303477" cy="1325563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초선의 </a:t>
            </a:r>
            <a:r>
              <a:rPr lang="ko-KR" altLang="en-US" sz="5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다섯가지</a:t>
            </a:r>
            <a:r>
              <a:rPr lang="ko-KR" altLang="en-US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구성요소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385" y="1825625"/>
            <a:ext cx="8564137" cy="4117975"/>
          </a:xfrm>
        </p:spPr>
        <p:txBody>
          <a:bodyPr>
            <a:noAutofit/>
          </a:bodyPr>
          <a:lstStyle/>
          <a:p>
            <a:pPr marL="914400" indent="-914400">
              <a:buAutoNum type="arabicPeriod"/>
            </a:pP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일으킨 생각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지속적 고찰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희열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행복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집중</a:t>
            </a:r>
            <a:endParaRPr lang="ko-KR" altLang="en-US" sz="4800" spc="-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67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873" y="365126"/>
            <a:ext cx="8303477" cy="1325563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초선에 관하여 숙달하는가</a:t>
            </a:r>
            <a:r>
              <a:rPr lang="en-US" altLang="ko-KR" sz="5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385" y="1825625"/>
            <a:ext cx="8564137" cy="2489897"/>
          </a:xfrm>
        </p:spPr>
        <p:txBody>
          <a:bodyPr>
            <a:noAutofit/>
          </a:bodyPr>
          <a:lstStyle/>
          <a:p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첫째 </a:t>
            </a:r>
            <a:r>
              <a:rPr lang="en-US" altLang="ko-KR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오래 머묾의 숙달이다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둘째 </a:t>
            </a:r>
            <a:r>
              <a:rPr lang="en-US" altLang="ko-KR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입정과 출정의 숙달이다</a:t>
            </a:r>
            <a:endParaRPr lang="en-US" altLang="ko-KR" sz="4800" spc="-3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셋째 </a:t>
            </a:r>
            <a:r>
              <a:rPr lang="en-US" altLang="ko-KR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4800" spc="-3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전향과 조사의 숙달이다</a:t>
            </a:r>
            <a:endParaRPr lang="ko-KR" altLang="en-US" sz="4800" spc="-3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38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HY견명조</vt:lpstr>
      <vt:lpstr>맑은 고딕</vt:lpstr>
      <vt:lpstr>Arial</vt:lpstr>
      <vt:lpstr>Calibri</vt:lpstr>
      <vt:lpstr>Calibri Light</vt:lpstr>
      <vt:lpstr>Office 테마</vt:lpstr>
      <vt:lpstr>초선은 다섯가지 구성 요소를 가졌읍니다.  초선을 증득한 비구에게는 일킨 생각과 지속적 고찰과 희열과 행복과 마음이 한끝에 집중됨이 있습니다.  도반이여 초선은 이같이 다섯가지 구성 요소를 가졌습니다</vt:lpstr>
      <vt:lpstr>초선의 다섯가지 구성요소</vt:lpstr>
      <vt:lpstr>초선에 관하여 숙달하는가?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초선은 다섯가지 구성 요소를 가졌읍니다.  초선을 증득한 비구에게는 일킨 생각과 지속적 고찰과 희열과 행복과 마음이 한끝에 집중됨이 있습니다.  도반이여 초선은 이같이 다섯가지 구성 요소를 가졌습니다</dc:title>
  <dc:creator>user</dc:creator>
  <cp:lastModifiedBy>user</cp:lastModifiedBy>
  <cp:revision>6</cp:revision>
  <cp:lastPrinted>2022-08-11T06:18:14Z</cp:lastPrinted>
  <dcterms:created xsi:type="dcterms:W3CDTF">2022-08-10T08:45:21Z</dcterms:created>
  <dcterms:modified xsi:type="dcterms:W3CDTF">2022-08-11T06:18:19Z</dcterms:modified>
</cp:coreProperties>
</file>