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50399950" cy="15119350"/>
  <p:notesSz cx="6858000" cy="9144000"/>
  <p:defaultTextStyle>
    <a:defPPr>
      <a:defRPr lang="ko-KR"/>
    </a:defPPr>
    <a:lvl1pPr marL="0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1pPr>
    <a:lvl2pPr marL="1226850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2pPr>
    <a:lvl3pPr marL="2453701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3pPr>
    <a:lvl4pPr marL="3680551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4pPr>
    <a:lvl5pPr marL="4907402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5pPr>
    <a:lvl6pPr marL="6134252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6pPr>
    <a:lvl7pPr marL="7361103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7pPr>
    <a:lvl8pPr marL="8587953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8pPr>
    <a:lvl9pPr marL="9814804" algn="l" defTabSz="2453701" rtl="0" eaLnBrk="1" latinLnBrk="1" hangingPunct="1">
      <a:defRPr sz="48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3" d="100"/>
          <a:sy n="23" d="100"/>
        </p:scale>
        <p:origin x="18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2474395"/>
            <a:ext cx="37799963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7941160"/>
            <a:ext cx="37799963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804966"/>
            <a:ext cx="10867489" cy="128129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804966"/>
            <a:ext cx="31972468" cy="128129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6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3769340"/>
            <a:ext cx="4346995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0118067"/>
            <a:ext cx="4346995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4024827"/>
            <a:ext cx="21419979" cy="95930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4024827"/>
            <a:ext cx="21419979" cy="95930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804967"/>
            <a:ext cx="43469957" cy="29223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3706342"/>
            <a:ext cx="21321539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5522763"/>
            <a:ext cx="21321539" cy="81231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3706342"/>
            <a:ext cx="21426543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5522763"/>
            <a:ext cx="21426543" cy="81231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007957"/>
            <a:ext cx="16255294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2176908"/>
            <a:ext cx="25514975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4535805"/>
            <a:ext cx="16255294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007957"/>
            <a:ext cx="16255294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2176908"/>
            <a:ext cx="25514975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4535805"/>
            <a:ext cx="16255294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9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804967"/>
            <a:ext cx="4346995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4024827"/>
            <a:ext cx="4346995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14013399"/>
            <a:ext cx="1133998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3113-A424-4CAF-9A3B-34F6525FF5D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14013399"/>
            <a:ext cx="1700998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14013399"/>
            <a:ext cx="1133998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7ECD-5EDF-4396-9153-735425218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1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1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45600" y="386076"/>
            <a:ext cx="38929965" cy="10174721"/>
          </a:xfrm>
        </p:spPr>
        <p:txBody>
          <a:bodyPr>
            <a:normAutofit/>
          </a:bodyPr>
          <a:lstStyle/>
          <a:p>
            <a:pPr algn="dist"/>
            <a:r>
              <a:rPr lang="ko-KR" altLang="en-US" sz="229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대한불교 조계종  </a:t>
            </a:r>
            <a:r>
              <a:rPr lang="ko-KR" altLang="en-US" sz="229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포교사단</a:t>
            </a:r>
            <a:r>
              <a:rPr lang="ko-KR" altLang="en-US" sz="229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en-US" altLang="ko-KR" sz="229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/>
            </a:r>
            <a:br>
              <a:rPr lang="en-US" altLang="ko-KR" sz="229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</a:br>
            <a:r>
              <a:rPr lang="ko-KR" altLang="en-US" sz="229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부산지역단</a:t>
            </a:r>
            <a:r>
              <a:rPr lang="ko-KR" altLang="en-US" sz="229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ko-KR" altLang="en-US" sz="229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청파팀</a:t>
            </a:r>
            <a:endParaRPr lang="ko-KR" altLang="en-US" sz="22900" dirty="0">
              <a:latin typeface="석보체 보통" panose="02020603020101020101" pitchFamily="18" charset="-127"/>
              <a:ea typeface="석보체 보통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50399950" cy="15119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포맷변환_포교사단마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31" y="4286927"/>
            <a:ext cx="6273869" cy="62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3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6909" y="386076"/>
            <a:ext cx="33551090" cy="10174721"/>
          </a:xfrm>
        </p:spPr>
        <p:txBody>
          <a:bodyPr>
            <a:normAutofit/>
          </a:bodyPr>
          <a:lstStyle/>
          <a:p>
            <a:pPr algn="dist"/>
            <a:r>
              <a:rPr lang="ko-KR" altLang="en-US" sz="220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대한불교 조계종  </a:t>
            </a:r>
            <a:r>
              <a:rPr lang="ko-KR" altLang="en-US" sz="220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포교사단</a:t>
            </a:r>
            <a:r>
              <a:rPr lang="ko-KR" altLang="en-US" sz="220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en-US" altLang="ko-KR" sz="220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/>
            </a:r>
            <a:br>
              <a:rPr lang="en-US" altLang="ko-KR" sz="220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</a:br>
            <a:r>
              <a:rPr lang="ko-KR" altLang="en-US" sz="220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부산지역단</a:t>
            </a:r>
            <a:r>
              <a:rPr lang="ko-KR" altLang="en-US" sz="220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ko-KR" altLang="en-US" sz="220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청파팀</a:t>
            </a:r>
            <a:endParaRPr lang="ko-KR" altLang="en-US" sz="22000" spc="-300" dirty="0">
              <a:latin typeface="석보체 보통" panose="02020603020101020101" pitchFamily="18" charset="-127"/>
              <a:ea typeface="석보체 보통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50399950" cy="15119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포맷변환_포교사단마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7" y="4145851"/>
            <a:ext cx="6273869" cy="62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mV8KUzeUk8gXwaqdMmgHNLemaONPMFmW9hU980sAcnunFfKTMJ8OTykavO95SpuYpYUC7b0EgCenMtnbcGPpNCifajBTJ_2FeTdzGmNgqch4iUvp-kZcu4DmuVuTagM0xuRG_marpZFT_uzdogangavXJM-AdMrpZAA7zwMv02VA5eAQd5mdvi233bFhz5T8jWa8vxkwFbY1HBi-Gth0bzJsErbqqmxLOLqOQ8h3jLX5AGiu58kkFKXEnPuDWY5LbaVvmWKseRDQwR56rbdJ9DDMTXCyNB2O0RAztnEOJTWI2c5yfSMxqCpDFDtvJWMbbgmjW2XN0QXdmt0FHoscBnp5p_c8LlSRwuI2Z0Ym3skrDp-aSIVWkdZC4lr1dCyg-cNcpVDl0FsObESqGdQko_LlWKi-HvD_rVI8VnwrzIW-1yhdVIbWxWZ-eQxkIAVZe35h7T8_JiAzjTFOKb5J8ijDTgFf99v5cUW3uvjxqfOiw90fqx_gUd0RqHC0BRNZ8UfupVererD-tP2hP2gEXHdJ1cJHGr8cev36BXHb95_JZ_dR9CFxM0YXgY4NKHh_Pn-JUdKdObH0JJsPM_3k2PI55PimkJ45GyMDJImI4tw9f7fB5f_zYsQ7lKeSP9u4nY_0n1NKoZF1j0HsGMQgZFcdU6HKVQeTxQm65Toiz9yHfIgYeRGPms_57X6vSIVIKctVm7PXgND88QZst-_RxedRHC_Knv4nO-J-mfq6AO8wUr0OjMVq7f7sy76l=s400-no?authus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908" y="3622609"/>
            <a:ext cx="7874132" cy="787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0319" y="125300"/>
            <a:ext cx="33561866" cy="2506984"/>
          </a:xfrm>
        </p:spPr>
        <p:txBody>
          <a:bodyPr>
            <a:normAutofit/>
          </a:bodyPr>
          <a:lstStyle/>
          <a:p>
            <a:pPr algn="dist"/>
            <a:r>
              <a:rPr lang="ko-KR" altLang="en-US" sz="128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대한불교 조계종  </a:t>
            </a:r>
            <a:r>
              <a:rPr lang="ko-KR" altLang="en-US" sz="128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포교사단</a:t>
            </a:r>
            <a:r>
              <a:rPr lang="ko-KR" altLang="en-US" sz="128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ko-KR" altLang="en-US" sz="128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부산지역단</a:t>
            </a:r>
            <a:r>
              <a:rPr lang="ko-KR" altLang="en-US" sz="12800" spc="-300" dirty="0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 </a:t>
            </a:r>
            <a:r>
              <a:rPr lang="ko-KR" altLang="en-US" sz="12800" spc="-300" dirty="0" err="1" smtClean="0">
                <a:latin typeface="석보체 보통" panose="02020603020101020101" pitchFamily="18" charset="-127"/>
                <a:ea typeface="석보체 보통" panose="02020603020101020101" pitchFamily="18" charset="-127"/>
              </a:rPr>
              <a:t>청파팀</a:t>
            </a:r>
            <a:endParaRPr lang="ko-KR" altLang="en-US" sz="12800" spc="-300" dirty="0">
              <a:latin typeface="석보체 보통" panose="02020603020101020101" pitchFamily="18" charset="-127"/>
              <a:ea typeface="석보체 보통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50399950" cy="15119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포맷변환_포교사단마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9" y="708201"/>
            <a:ext cx="1687016" cy="16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mV8KUzeUk8gXwaqdMmgHNLemaONPMFmW9hU980sAcnunFfKTMJ8OTykavO95SpuYpYUC7b0EgCenMtnbcGPpNCifajBTJ_2FeTdzGmNgqch4iUvp-kZcu4DmuVuTagM0xuRG_marpZFT_uzdogangavXJM-AdMrpZAA7zwMv02VA5eAQd5mdvi233bFhz5T8jWa8vxkwFbY1HBi-Gth0bzJsErbqqmxLOLqOQ8h3jLX5AGiu58kkFKXEnPuDWY5LbaVvmWKseRDQwR56rbdJ9DDMTXCyNB2O0RAztnEOJTWI2c5yfSMxqCpDFDtvJWMbbgmjW2XN0QXdmt0FHoscBnp5p_c8LlSRwuI2Z0Ym3skrDp-aSIVWkdZC4lr1dCyg-cNcpVDl0FsObESqGdQko_LlWKi-HvD_rVI8VnwrzIW-1yhdVIbWxWZ-eQxkIAVZe35h7T8_JiAzjTFOKb5J8ijDTgFf99v5cUW3uvjxqfOiw90fqx_gUd0RqHC0BRNZ8UfupVererD-tP2hP2gEXHdJ1cJHGr8cev36BXHb95_JZ_dR9CFxM0YXgY4NKHh_Pn-JUdKdObH0JJsPM_3k2PI55PimkJ45GyMDJImI4tw9f7fB5f_zYsQ7lKeSP9u4nY_0n1NKoZF1j0HsGMQgZFcdU6HKVQeTxQm65Toiz9yHfIgYeRGPms_57X6vSIVIKctVm7PXgND88QZst-_RxedRHC_Knv4nO-J-mfq6AO8wUr0OjMVq7f7sy76l=s400-no?authuse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933" y="284322"/>
            <a:ext cx="2534773" cy="253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11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석보체 보통</vt:lpstr>
      <vt:lpstr>Arial</vt:lpstr>
      <vt:lpstr>Calibri</vt:lpstr>
      <vt:lpstr>Calibri Light</vt:lpstr>
      <vt:lpstr>Office 테마</vt:lpstr>
      <vt:lpstr>대한불교 조계종  포교사단  부산지역단 청파팀</vt:lpstr>
      <vt:lpstr>대한불교 조계종  포교사단  부산지역단 청파팀</vt:lpstr>
      <vt:lpstr>대한불교 조계종  포교사단 부산지역단 청파팀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2022-05-24T06:51:17Z</dcterms:created>
  <dcterms:modified xsi:type="dcterms:W3CDTF">2022-05-26T07:51:45Z</dcterms:modified>
</cp:coreProperties>
</file>