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0" y="-2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A926A-A8C4-47AF-9AA1-8E65E2B5948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9FF0D75-449F-4717-B436-0730B3A8406E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문제의</a:t>
          </a:r>
          <a:r>
            <a:rPr lang="en-US" altLang="ko-KR" dirty="0" smtClean="0">
              <a:solidFill>
                <a:schemeClr val="tx1"/>
              </a:solidFill>
            </a:rPr>
            <a:t> </a:t>
          </a:r>
        </a:p>
        <a:p>
          <a:pPr latinLnBrk="1"/>
          <a:r>
            <a:rPr lang="ko-KR" altLang="en-US" dirty="0" smtClean="0">
              <a:solidFill>
                <a:schemeClr val="tx1"/>
              </a:solidFill>
            </a:rPr>
            <a:t>인식</a:t>
          </a:r>
          <a:endParaRPr lang="ko-KR" altLang="en-US" dirty="0">
            <a:solidFill>
              <a:schemeClr val="tx1"/>
            </a:solidFill>
          </a:endParaRPr>
        </a:p>
      </dgm:t>
    </dgm:pt>
    <dgm:pt modelId="{4223A4BA-2DBF-488B-8792-B44D422676F9}" type="parTrans" cxnId="{E27044B1-A9AC-4CFE-9232-25299733A87D}">
      <dgm:prSet/>
      <dgm:spPr/>
      <dgm:t>
        <a:bodyPr/>
        <a:lstStyle/>
        <a:p>
          <a:pPr latinLnBrk="1"/>
          <a:endParaRPr lang="ko-KR" altLang="en-US"/>
        </a:p>
      </dgm:t>
    </dgm:pt>
    <dgm:pt modelId="{B385AB5E-1A8A-4044-9E4E-985F82693E7D}" type="sibTrans" cxnId="{E27044B1-A9AC-4CFE-9232-25299733A87D}">
      <dgm:prSet/>
      <dgm:spPr/>
      <dgm:t>
        <a:bodyPr/>
        <a:lstStyle/>
        <a:p>
          <a:pPr latinLnBrk="1"/>
          <a:endParaRPr lang="ko-KR" altLang="en-US"/>
        </a:p>
      </dgm:t>
    </dgm:pt>
    <dgm:pt modelId="{A2530C8F-5E62-4FBF-97B5-E221AE89FDA0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1600" dirty="0" smtClean="0">
              <a:solidFill>
                <a:schemeClr val="tx1"/>
              </a:solidFill>
            </a:rPr>
            <a:t>실험으로</a:t>
          </a:r>
          <a:endParaRPr lang="en-US" altLang="ko-KR" sz="1600" dirty="0" smtClean="0">
            <a:solidFill>
              <a:schemeClr val="tx1"/>
            </a:solidFill>
          </a:endParaRPr>
        </a:p>
        <a:p>
          <a:pPr latinLnBrk="1"/>
          <a:r>
            <a:rPr lang="ko-KR" altLang="en-US" sz="1600" dirty="0" smtClean="0">
              <a:solidFill>
                <a:schemeClr val="tx1"/>
              </a:solidFill>
            </a:rPr>
            <a:t>증명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2C2449F7-3A09-4D8A-A08D-72790B4777A7}" type="parTrans" cxnId="{D16B0A44-2C49-4406-86E6-81A20EC7982A}">
      <dgm:prSet/>
      <dgm:spPr/>
      <dgm:t>
        <a:bodyPr/>
        <a:lstStyle/>
        <a:p>
          <a:pPr latinLnBrk="1"/>
          <a:endParaRPr lang="ko-KR" altLang="en-US"/>
        </a:p>
      </dgm:t>
    </dgm:pt>
    <dgm:pt modelId="{29F59F33-22F9-4DC2-8DC4-98788C36FE80}" type="sibTrans" cxnId="{D16B0A44-2C49-4406-86E6-81A20EC7982A}">
      <dgm:prSet/>
      <dgm:spPr/>
      <dgm:t>
        <a:bodyPr/>
        <a:lstStyle/>
        <a:p>
          <a:pPr latinLnBrk="1"/>
          <a:endParaRPr lang="ko-KR" altLang="en-US"/>
        </a:p>
      </dgm:t>
    </dgm:pt>
    <dgm:pt modelId="{CD999460-CC9F-4308-9FB5-12A7D71623FB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가설 수립</a:t>
          </a:r>
          <a:endParaRPr lang="ko-KR" altLang="en-US" dirty="0">
            <a:solidFill>
              <a:schemeClr val="tx1"/>
            </a:solidFill>
          </a:endParaRPr>
        </a:p>
      </dgm:t>
    </dgm:pt>
    <dgm:pt modelId="{31027079-09F5-4CC5-A8A7-52D913CC5845}" type="parTrans" cxnId="{8A9EE218-2F89-4353-A2CF-BBF9758E2430}">
      <dgm:prSet/>
      <dgm:spPr/>
      <dgm:t>
        <a:bodyPr/>
        <a:lstStyle/>
        <a:p>
          <a:pPr latinLnBrk="1"/>
          <a:endParaRPr lang="ko-KR" altLang="en-US"/>
        </a:p>
      </dgm:t>
    </dgm:pt>
    <dgm:pt modelId="{89BCC4FC-E67E-4C87-B80A-33F115AD197D}" type="sibTrans" cxnId="{8A9EE218-2F89-4353-A2CF-BBF9758E2430}">
      <dgm:prSet/>
      <dgm:spPr/>
      <dgm:t>
        <a:bodyPr/>
        <a:lstStyle/>
        <a:p>
          <a:pPr latinLnBrk="1"/>
          <a:endParaRPr lang="ko-KR" altLang="en-US"/>
        </a:p>
      </dgm:t>
    </dgm:pt>
    <dgm:pt modelId="{6B6EE9CC-50FC-4B2A-AF74-4590B69EB801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1600" dirty="0" smtClean="0">
              <a:solidFill>
                <a:schemeClr val="tx1"/>
              </a:solidFill>
            </a:rPr>
            <a:t>가설로 예측 할 수 있는 현상 발견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F7AC6122-7B9E-44FA-8FEA-74CB70C6AB03}" type="parTrans" cxnId="{A7FA23C2-D681-43D1-A4B2-6E8925084597}">
      <dgm:prSet/>
      <dgm:spPr/>
      <dgm:t>
        <a:bodyPr/>
        <a:lstStyle/>
        <a:p>
          <a:pPr latinLnBrk="1"/>
          <a:endParaRPr lang="ko-KR" altLang="en-US"/>
        </a:p>
      </dgm:t>
    </dgm:pt>
    <dgm:pt modelId="{C40920D8-D3E1-40D0-853B-80C0141CD5E0}" type="sibTrans" cxnId="{A7FA23C2-D681-43D1-A4B2-6E8925084597}">
      <dgm:prSet/>
      <dgm:spPr/>
      <dgm:t>
        <a:bodyPr/>
        <a:lstStyle/>
        <a:p>
          <a:pPr latinLnBrk="1"/>
          <a:endParaRPr lang="ko-KR" altLang="en-US"/>
        </a:p>
      </dgm:t>
    </dgm:pt>
    <dgm:pt modelId="{51A39ED3-10E6-48EA-B1A2-B7E372E2A583}" type="pres">
      <dgm:prSet presAssocID="{C79A926A-A8C4-47AF-9AA1-8E65E2B59489}" presName="Name0" presStyleCnt="0">
        <dgm:presLayoutVars>
          <dgm:dir/>
          <dgm:animLvl val="lvl"/>
          <dgm:resizeHandles val="exact"/>
        </dgm:presLayoutVars>
      </dgm:prSet>
      <dgm:spPr/>
    </dgm:pt>
    <dgm:pt modelId="{DD5558AC-66FC-43B9-95E6-894D75D72477}" type="pres">
      <dgm:prSet presAssocID="{19FF0D75-449F-4717-B436-0730B3A8406E}" presName="parTxOnly" presStyleLbl="node1" presStyleIdx="0" presStyleCnt="4" custScaleY="110701">
        <dgm:presLayoutVars>
          <dgm:chMax val="0"/>
          <dgm:chPref val="0"/>
          <dgm:bulletEnabled val="1"/>
        </dgm:presLayoutVars>
      </dgm:prSet>
      <dgm:spPr/>
    </dgm:pt>
    <dgm:pt modelId="{E5FEC19B-17FC-4F07-95FF-722262F4C191}" type="pres">
      <dgm:prSet presAssocID="{B385AB5E-1A8A-4044-9E4E-985F82693E7D}" presName="parTxOnlySpace" presStyleCnt="0"/>
      <dgm:spPr/>
    </dgm:pt>
    <dgm:pt modelId="{4C91FC5A-2A27-4C85-B496-A82766C15918}" type="pres">
      <dgm:prSet presAssocID="{CD999460-CC9F-4308-9FB5-12A7D71623FB}" presName="parTxOnly" presStyleLbl="node1" presStyleIdx="1" presStyleCnt="4" custScaleY="1107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700F3DE-23F3-44C8-96BD-EB7CCC2CEFA7}" type="pres">
      <dgm:prSet presAssocID="{89BCC4FC-E67E-4C87-B80A-33F115AD197D}" presName="parTxOnlySpace" presStyleCnt="0"/>
      <dgm:spPr/>
    </dgm:pt>
    <dgm:pt modelId="{F5E2B09D-ADED-4E33-853E-2D12EF3FD5A8}" type="pres">
      <dgm:prSet presAssocID="{6B6EE9CC-50FC-4B2A-AF74-4590B69EB801}" presName="parTxOnly" presStyleLbl="node1" presStyleIdx="2" presStyleCnt="4" custScaleY="1107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709D84-B7B7-4642-91CE-0EED4C1364C1}" type="pres">
      <dgm:prSet presAssocID="{C40920D8-D3E1-40D0-853B-80C0141CD5E0}" presName="parTxOnlySpace" presStyleCnt="0"/>
      <dgm:spPr/>
    </dgm:pt>
    <dgm:pt modelId="{AFD3D9F0-14FD-4A06-8DC6-A1B55BBB427B}" type="pres">
      <dgm:prSet presAssocID="{A2530C8F-5E62-4FBF-97B5-E221AE89FDA0}" presName="parTxOnly" presStyleLbl="node1" presStyleIdx="3" presStyleCnt="4" custScaleY="1107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E0B4B8-ACD6-4207-8BCD-EEFF859D9707}" type="presOf" srcId="{C79A926A-A8C4-47AF-9AA1-8E65E2B59489}" destId="{51A39ED3-10E6-48EA-B1A2-B7E372E2A583}" srcOrd="0" destOrd="0" presId="urn:microsoft.com/office/officeart/2005/8/layout/chevron1"/>
    <dgm:cxn modelId="{30C271A7-87C9-4C99-857B-95771F1BD0A9}" type="presOf" srcId="{A2530C8F-5E62-4FBF-97B5-E221AE89FDA0}" destId="{AFD3D9F0-14FD-4A06-8DC6-A1B55BBB427B}" srcOrd="0" destOrd="0" presId="urn:microsoft.com/office/officeart/2005/8/layout/chevron1"/>
    <dgm:cxn modelId="{8A9EE218-2F89-4353-A2CF-BBF9758E2430}" srcId="{C79A926A-A8C4-47AF-9AA1-8E65E2B59489}" destId="{CD999460-CC9F-4308-9FB5-12A7D71623FB}" srcOrd="1" destOrd="0" parTransId="{31027079-09F5-4CC5-A8A7-52D913CC5845}" sibTransId="{89BCC4FC-E67E-4C87-B80A-33F115AD197D}"/>
    <dgm:cxn modelId="{0B9BB1CA-E5C7-492B-BBAB-F06C64FD5A57}" type="presOf" srcId="{6B6EE9CC-50FC-4B2A-AF74-4590B69EB801}" destId="{F5E2B09D-ADED-4E33-853E-2D12EF3FD5A8}" srcOrd="0" destOrd="0" presId="urn:microsoft.com/office/officeart/2005/8/layout/chevron1"/>
    <dgm:cxn modelId="{D16B0A44-2C49-4406-86E6-81A20EC7982A}" srcId="{C79A926A-A8C4-47AF-9AA1-8E65E2B59489}" destId="{A2530C8F-5E62-4FBF-97B5-E221AE89FDA0}" srcOrd="3" destOrd="0" parTransId="{2C2449F7-3A09-4D8A-A08D-72790B4777A7}" sibTransId="{29F59F33-22F9-4DC2-8DC4-98788C36FE80}"/>
    <dgm:cxn modelId="{E27044B1-A9AC-4CFE-9232-25299733A87D}" srcId="{C79A926A-A8C4-47AF-9AA1-8E65E2B59489}" destId="{19FF0D75-449F-4717-B436-0730B3A8406E}" srcOrd="0" destOrd="0" parTransId="{4223A4BA-2DBF-488B-8792-B44D422676F9}" sibTransId="{B385AB5E-1A8A-4044-9E4E-985F82693E7D}"/>
    <dgm:cxn modelId="{70B6E700-BFC6-4EDE-AC06-5C831B91C892}" type="presOf" srcId="{19FF0D75-449F-4717-B436-0730B3A8406E}" destId="{DD5558AC-66FC-43B9-95E6-894D75D72477}" srcOrd="0" destOrd="0" presId="urn:microsoft.com/office/officeart/2005/8/layout/chevron1"/>
    <dgm:cxn modelId="{A7FA23C2-D681-43D1-A4B2-6E8925084597}" srcId="{C79A926A-A8C4-47AF-9AA1-8E65E2B59489}" destId="{6B6EE9CC-50FC-4B2A-AF74-4590B69EB801}" srcOrd="2" destOrd="0" parTransId="{F7AC6122-7B9E-44FA-8FEA-74CB70C6AB03}" sibTransId="{C40920D8-D3E1-40D0-853B-80C0141CD5E0}"/>
    <dgm:cxn modelId="{29A9D069-A0FA-4BB7-9CDA-3802D9E3052A}" type="presOf" srcId="{CD999460-CC9F-4308-9FB5-12A7D71623FB}" destId="{4C91FC5A-2A27-4C85-B496-A82766C15918}" srcOrd="0" destOrd="0" presId="urn:microsoft.com/office/officeart/2005/8/layout/chevron1"/>
    <dgm:cxn modelId="{41629F8B-F63D-4CCE-BB43-07FA72A2E718}" type="presParOf" srcId="{51A39ED3-10E6-48EA-B1A2-B7E372E2A583}" destId="{DD5558AC-66FC-43B9-95E6-894D75D72477}" srcOrd="0" destOrd="0" presId="urn:microsoft.com/office/officeart/2005/8/layout/chevron1"/>
    <dgm:cxn modelId="{B8E55087-2AB9-4D5F-81F1-EFBAE1F2950E}" type="presParOf" srcId="{51A39ED3-10E6-48EA-B1A2-B7E372E2A583}" destId="{E5FEC19B-17FC-4F07-95FF-722262F4C191}" srcOrd="1" destOrd="0" presId="urn:microsoft.com/office/officeart/2005/8/layout/chevron1"/>
    <dgm:cxn modelId="{E31D40C5-8A03-4CE1-A79B-6E0BF65F67B0}" type="presParOf" srcId="{51A39ED3-10E6-48EA-B1A2-B7E372E2A583}" destId="{4C91FC5A-2A27-4C85-B496-A82766C15918}" srcOrd="2" destOrd="0" presId="urn:microsoft.com/office/officeart/2005/8/layout/chevron1"/>
    <dgm:cxn modelId="{32FCECB8-7B21-4782-AFF1-BF40FB3A8652}" type="presParOf" srcId="{51A39ED3-10E6-48EA-B1A2-B7E372E2A583}" destId="{0700F3DE-23F3-44C8-96BD-EB7CCC2CEFA7}" srcOrd="3" destOrd="0" presId="urn:microsoft.com/office/officeart/2005/8/layout/chevron1"/>
    <dgm:cxn modelId="{7C39BF19-568E-4A35-8D88-6A095C8BE7AE}" type="presParOf" srcId="{51A39ED3-10E6-48EA-B1A2-B7E372E2A583}" destId="{F5E2B09D-ADED-4E33-853E-2D12EF3FD5A8}" srcOrd="4" destOrd="0" presId="urn:microsoft.com/office/officeart/2005/8/layout/chevron1"/>
    <dgm:cxn modelId="{74241E8A-F331-4626-A784-FB4309C04B2A}" type="presParOf" srcId="{51A39ED3-10E6-48EA-B1A2-B7E372E2A583}" destId="{3C709D84-B7B7-4642-91CE-0EED4C1364C1}" srcOrd="5" destOrd="0" presId="urn:microsoft.com/office/officeart/2005/8/layout/chevron1"/>
    <dgm:cxn modelId="{A28EC834-6FCF-483D-9663-0BDC373103D0}" type="presParOf" srcId="{51A39ED3-10E6-48EA-B1A2-B7E372E2A583}" destId="{AFD3D9F0-14FD-4A06-8DC6-A1B55BBB427B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500034" y="857232"/>
          <a:ext cx="8358246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김대희</cp:lastModifiedBy>
  <cp:revision>2</cp:revision>
  <dcterms:created xsi:type="dcterms:W3CDTF">2006-10-05T04:04:58Z</dcterms:created>
  <dcterms:modified xsi:type="dcterms:W3CDTF">2013-08-08T01:15:04Z</dcterms:modified>
</cp:coreProperties>
</file>