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7F1DE-BD2A-C955-475F-970D401D8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97035-3B76-0583-46EE-DBA81701D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33207-60EA-6000-6B96-57371EF7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B1C1-B8F8-4530-912B-2D8802387AF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BD827-C8BE-6C17-FE6C-713637EF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1A312-08E0-4A99-0D24-1B53262B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611-2647-44D7-A840-803385CD2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1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06BF4-118E-11B2-08AE-2C90A35F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467A4E-CCDA-4A59-E480-2D0BBC888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FFC1F-FA81-1DEB-D2BE-362DD54A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B1C1-B8F8-4530-912B-2D8802387AF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80F07-17E6-56C1-39F5-032C7ACE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7F180-8032-ADE7-62DE-206095DF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611-2647-44D7-A840-803385CD2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AA73BE-59B1-B36B-88F9-8D6616151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2BCD6-2CC9-DCAF-3AE3-C4F640453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510E9-B8F3-5FCF-16AC-10329DCB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B1C1-B8F8-4530-912B-2D8802387AF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549A2-1E51-ACFA-D10B-85C2B660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6CBEF-2332-8556-7C46-18D8A604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611-2647-44D7-A840-803385CD2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4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936E6-27A2-0948-638C-48709D3B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758AC-D35B-3A1A-80BA-A1658E565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28662-A387-363F-4B81-65247AE2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B1C1-B8F8-4530-912B-2D8802387AF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E596D-80D5-CB8C-9932-861F8F0A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FEB48-A82B-92CC-FD0E-6FB92033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611-2647-44D7-A840-803385CD2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9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B931C-73DB-E4C6-29FB-E2B224CE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B75BFC-EB99-2F65-5E10-ECC768D7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E90DC-4193-B217-61E1-7107D89B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B1C1-B8F8-4530-912B-2D8802387AF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E8BF9-B0E8-CEF7-87D6-4D24349B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8B3A2-8A39-42DF-466B-5F83CD76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611-2647-44D7-A840-803385CD2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85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66148-A0A4-9E7D-56E9-9B30795B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303E2-BFDB-9D1B-1E97-04C0D086C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1559F-990A-A40A-4498-CD3AC7B2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53B08E-B417-8D7F-59F7-A64F3217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B1C1-B8F8-4530-912B-2D8802387AF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308802-14D2-4773-6151-F67426D3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03F13-6B09-558D-20E6-ECC21C89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611-2647-44D7-A840-803385CD2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1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54C20-2899-EDF8-FBA5-779C916C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941AC-F217-2552-559E-D9FBEF6F4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63C35-85E2-5A14-9103-3FDC73924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7D6539-4834-07E9-B67E-CB301E9EF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8ED59D-F518-2DDE-E5DE-79C5D812B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31DEA0-6E21-2589-7B74-3497B38A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B1C1-B8F8-4530-912B-2D8802387AF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2EFCF-BD98-DB51-AC98-A9BDECEF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F7E931-B47D-06A9-8A86-39A3D17A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611-2647-44D7-A840-803385CD2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04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81DC3-7874-7EA1-3ACE-8337ADA3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73D7F2-A180-0024-BA74-FDFCBEEE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B1C1-B8F8-4530-912B-2D8802387AF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828358-8ED9-F93A-F436-BE99BF58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A4CB8B-3334-7CD3-D7F0-F73D9830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611-2647-44D7-A840-803385CD2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4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9BC075-7CAA-B1FC-0F71-C1451175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B1C1-B8F8-4530-912B-2D8802387AF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6A9E42-A682-A702-14F7-099AF7F5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4531FF-0707-DBEA-5A84-7CDE5E80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611-2647-44D7-A840-803385CD2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7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FA73C-138D-6787-87BF-D23D729D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5456A-6E50-EB67-A937-8C11583E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2E802-3596-2CCE-AE8A-C7FFDFE89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704B2E-ECBE-DA35-A438-73352187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B1C1-B8F8-4530-912B-2D8802387AF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6F4A5-E9D8-2896-4385-7E94C9DC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F98024-277A-FC21-A66E-FE5DF44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611-2647-44D7-A840-803385CD2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AD6E1-7A3B-C59E-3322-225EE92A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2CC6D8-E123-8347-8AD6-2DE8C0F58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D13D9F-E877-5E78-1D3C-FAE898A5D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0B4E07-069F-A686-F7AE-2583A02A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B1C1-B8F8-4530-912B-2D8802387AF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51B7F-AA8B-1028-47FE-C5A8DDE0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178C2C-9538-F699-2304-EE417D11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8611-2647-44D7-A840-803385CD2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4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4559F-2431-03B8-7403-8EA19848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D6AFA-305C-6658-D06A-E8DA4CCD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BFB88-16EA-A483-44F6-8D35D6B27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B1C1-B8F8-4530-912B-2D8802387AF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2A720-F953-8E57-0CA6-F121502A2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9458C-63CF-A2F8-C891-C1B7A5420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8611-2647-44D7-A840-803385CD2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9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DFC47AA-2E5A-7BE8-5E58-BD51A1CAB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D209E1B-51DF-E6E5-7662-7925A031B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57033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 contourW="165100">
              <a:bevelT w="38100" h="508000"/>
              <a:contourClr>
                <a:srgbClr val="FF0000"/>
              </a:contourClr>
            </a:sp3d>
          </a:bodyPr>
          <a:lstStyle/>
          <a:p>
            <a:r>
              <a:rPr lang="ko-KR" altLang="en-US" sz="16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신입생</a:t>
            </a:r>
            <a:br>
              <a:rPr lang="en-US" altLang="ko-KR" sz="16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66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모   집</a:t>
            </a:r>
          </a:p>
        </p:txBody>
      </p:sp>
    </p:spTree>
    <p:extLst>
      <p:ext uri="{BB962C8B-B14F-4D97-AF65-F5344CB8AC3E}">
        <p14:creationId xmlns:p14="http://schemas.microsoft.com/office/powerpoint/2010/main" val="261649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HY견명조</vt:lpstr>
      <vt:lpstr>맑은 고딕</vt:lpstr>
      <vt:lpstr>Arial</vt:lpstr>
      <vt:lpstr>Office 테마</vt:lpstr>
      <vt:lpstr>신입생 모   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신입생 모   집</dc:title>
  <dc:creator>821038395609</dc:creator>
  <cp:lastModifiedBy>821038395609</cp:lastModifiedBy>
  <cp:revision>1</cp:revision>
  <dcterms:created xsi:type="dcterms:W3CDTF">2022-07-26T13:43:14Z</dcterms:created>
  <dcterms:modified xsi:type="dcterms:W3CDTF">2022-07-26T13:51:41Z</dcterms:modified>
</cp:coreProperties>
</file>