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ko-KR"/>
    </a:defPPr>
    <a:lvl1pPr marL="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32" userDrawn="1">
          <p15:clr>
            <a:srgbClr val="A4A3A4"/>
          </p15:clr>
        </p15:guide>
        <p15:guide id="2" pos="4486" userDrawn="1">
          <p15:clr>
            <a:srgbClr val="A4A3A4"/>
          </p15:clr>
        </p15:guide>
        <p15:guide id="3" pos="8064" userDrawn="1">
          <p15:clr>
            <a:srgbClr val="A4A3A4"/>
          </p15:clr>
        </p15:guide>
        <p15:guide id="4" pos="7797" userDrawn="1">
          <p15:clr>
            <a:srgbClr val="A4A3A4"/>
          </p15:clr>
        </p15:guide>
        <p15:guide id="5" orient="horz" pos="2162" userDrawn="1">
          <p15:clr>
            <a:srgbClr val="A4A3A4"/>
          </p15:clr>
        </p15:guide>
        <p15:guide id="6" orient="horz" pos="3124" userDrawn="1">
          <p15:clr>
            <a:srgbClr val="A4A3A4"/>
          </p15:clr>
        </p15:guide>
        <p15:guide id="7" orient="horz" pos="1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1469" y="58"/>
      </p:cViewPr>
      <p:guideLst>
        <p:guide pos="4032"/>
        <p:guide pos="4486"/>
        <p:guide pos="8064"/>
        <p:guide pos="7797"/>
        <p:guide orient="horz" pos="2162"/>
        <p:guide orient="horz" pos="3124"/>
        <p:guide orient="horz" pos="1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1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C558-CCB0-4CAD-BEE7-3C205D1FC55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21524" y="1704256"/>
            <a:ext cx="5256213" cy="1727919"/>
          </a:xfr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단축키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6200000">
            <a:off x="3906146" y="2045760"/>
            <a:ext cx="4989311" cy="837867"/>
          </a:xfrm>
        </p:spPr>
        <p:txBody>
          <a:bodyPr anchor="ctr"/>
          <a:lstStyle/>
          <a:p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단축키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4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A3 용지(297x420mm)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</dc:title>
  <dc:creator>user</dc:creator>
  <cp:lastModifiedBy>user</cp:lastModifiedBy>
  <cp:revision>5</cp:revision>
  <dcterms:created xsi:type="dcterms:W3CDTF">2022-05-23T04:44:54Z</dcterms:created>
  <dcterms:modified xsi:type="dcterms:W3CDTF">2022-05-23T08:19:20Z</dcterms:modified>
</cp:coreProperties>
</file>