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3" r:id="rId3"/>
    <p:sldId id="257" r:id="rId4"/>
    <p:sldId id="264" r:id="rId5"/>
    <p:sldId id="261" r:id="rId6"/>
    <p:sldId id="265" r:id="rId7"/>
    <p:sldId id="260" r:id="rId8"/>
    <p:sldId id="266" r:id="rId9"/>
    <p:sldId id="267" r:id="rId10"/>
    <p:sldId id="268" r:id="rId11"/>
    <p:sldId id="258" r:id="rId12"/>
    <p:sldId id="259" r:id="rId13"/>
    <p:sldId id="269" r:id="rId14"/>
    <p:sldId id="262" r:id="rId15"/>
    <p:sldId id="273" r:id="rId16"/>
    <p:sldId id="271" r:id="rId17"/>
    <p:sldId id="274" r:id="rId18"/>
    <p:sldId id="275" r:id="rId19"/>
    <p:sldId id="276" r:id="rId20"/>
    <p:sldId id="277" r:id="rId21"/>
  </p:sldIdLst>
  <p:sldSz cx="6858000" cy="9906000" type="A4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  <p15:guide id="3" pos="119" userDrawn="1">
          <p15:clr>
            <a:srgbClr val="A4A3A4"/>
          </p15:clr>
        </p15:guide>
        <p15:guide id="4" pos="200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2" y="840"/>
      </p:cViewPr>
      <p:guideLst>
        <p:guide orient="horz" pos="3120"/>
        <p:guide pos="2160"/>
        <p:guide pos="119"/>
        <p:guide pos="200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A7EF4-D5C1-4649-8A60-AD5557F2BE22}" type="datetimeFigureOut">
              <a:rPr lang="ko-KR" altLang="en-US" smtClean="0"/>
              <a:t>2022-07-28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310C8-A5FF-4B07-97FE-7FE69D44C3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512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A7EF4-D5C1-4649-8A60-AD5557F2BE22}" type="datetimeFigureOut">
              <a:rPr lang="ko-KR" altLang="en-US" smtClean="0"/>
              <a:t>2022-07-28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310C8-A5FF-4B07-97FE-7FE69D44C3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908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A7EF4-D5C1-4649-8A60-AD5557F2BE22}" type="datetimeFigureOut">
              <a:rPr lang="ko-KR" altLang="en-US" smtClean="0"/>
              <a:t>2022-07-28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310C8-A5FF-4B07-97FE-7FE69D44C3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5714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A7EF4-D5C1-4649-8A60-AD5557F2BE22}" type="datetimeFigureOut">
              <a:rPr lang="ko-KR" altLang="en-US" smtClean="0"/>
              <a:t>2022-07-28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310C8-A5FF-4B07-97FE-7FE69D44C3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8335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A7EF4-D5C1-4649-8A60-AD5557F2BE22}" type="datetimeFigureOut">
              <a:rPr lang="ko-KR" altLang="en-US" smtClean="0"/>
              <a:t>2022-07-28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310C8-A5FF-4B07-97FE-7FE69D44C3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405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A7EF4-D5C1-4649-8A60-AD5557F2BE22}" type="datetimeFigureOut">
              <a:rPr lang="ko-KR" altLang="en-US" smtClean="0"/>
              <a:t>2022-07-28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310C8-A5FF-4B07-97FE-7FE69D44C3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9974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A7EF4-D5C1-4649-8A60-AD5557F2BE22}" type="datetimeFigureOut">
              <a:rPr lang="ko-KR" altLang="en-US" smtClean="0"/>
              <a:t>2022-07-28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310C8-A5FF-4B07-97FE-7FE69D44C3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5829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A7EF4-D5C1-4649-8A60-AD5557F2BE22}" type="datetimeFigureOut">
              <a:rPr lang="ko-KR" altLang="en-US" smtClean="0"/>
              <a:t>2022-07-28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310C8-A5FF-4B07-97FE-7FE69D44C3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1939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A7EF4-D5C1-4649-8A60-AD5557F2BE22}" type="datetimeFigureOut">
              <a:rPr lang="ko-KR" altLang="en-US" smtClean="0"/>
              <a:t>2022-07-28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310C8-A5FF-4B07-97FE-7FE69D44C3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1207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A7EF4-D5C1-4649-8A60-AD5557F2BE22}" type="datetimeFigureOut">
              <a:rPr lang="ko-KR" altLang="en-US" smtClean="0"/>
              <a:t>2022-07-28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310C8-A5FF-4B07-97FE-7FE69D44C3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643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A7EF4-D5C1-4649-8A60-AD5557F2BE22}" type="datetimeFigureOut">
              <a:rPr lang="ko-KR" altLang="en-US" smtClean="0"/>
              <a:t>2022-07-28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310C8-A5FF-4B07-97FE-7FE69D44C3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0527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A7EF4-D5C1-4649-8A60-AD5557F2BE22}" type="datetimeFigureOut">
              <a:rPr lang="ko-KR" altLang="en-US" smtClean="0"/>
              <a:t>2022-07-28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310C8-A5FF-4B07-97FE-7FE69D44C3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8295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8798" y="-8781"/>
            <a:ext cx="6526090" cy="130529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ko-KR" altLang="en-US" sz="4800" dirty="0" err="1">
                <a:latin typeface="궁서" panose="02030600000101010101" pitchFamily="18" charset="-127"/>
                <a:ea typeface="궁서" panose="02030600000101010101" pitchFamily="18" charset="-127"/>
              </a:rPr>
              <a:t>칠불통계게</a:t>
            </a:r>
            <a:endParaRPr lang="ko-KR" altLang="en-US" sz="4800" dirty="0">
              <a:latin typeface="궁서" panose="02030600000101010101" pitchFamily="18" charset="-127"/>
              <a:ea typeface="궁서" panose="02030600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57213" y="4953000"/>
            <a:ext cx="5529261" cy="1836470"/>
          </a:xfrm>
        </p:spPr>
        <p:txBody>
          <a:bodyPr>
            <a:noAutofit/>
          </a:bodyPr>
          <a:lstStyle/>
          <a:p>
            <a:r>
              <a:rPr lang="ko-KR" altLang="en-US" sz="2800" dirty="0">
                <a:latin typeface="HY견명조" panose="02030600000101010101" pitchFamily="18" charset="-127"/>
                <a:ea typeface="HY견명조" panose="02030600000101010101" pitchFamily="18" charset="-127"/>
              </a:rPr>
              <a:t>모든 악은 저지르지 말고</a:t>
            </a:r>
            <a:endParaRPr lang="en-US" altLang="ko-KR" sz="28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r>
              <a:rPr lang="ko-KR" altLang="en-US" sz="2800" dirty="0">
                <a:latin typeface="HY견명조" panose="02030600000101010101" pitchFamily="18" charset="-127"/>
                <a:ea typeface="HY견명조" panose="02030600000101010101" pitchFamily="18" charset="-127"/>
              </a:rPr>
              <a:t>모든 선은 받들어 행하며</a:t>
            </a:r>
            <a:endParaRPr lang="en-US" altLang="ko-KR" sz="28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r>
              <a:rPr lang="ko-KR" altLang="en-US" sz="2800" dirty="0">
                <a:latin typeface="HY견명조" panose="02030600000101010101" pitchFamily="18" charset="-127"/>
                <a:ea typeface="HY견명조" panose="02030600000101010101" pitchFamily="18" charset="-127"/>
              </a:rPr>
              <a:t>스스로 그 마음을 청정하게 하라</a:t>
            </a:r>
            <a:endParaRPr lang="en-US" altLang="ko-KR" sz="28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r>
              <a:rPr lang="ko-KR" altLang="en-US" sz="2800" dirty="0">
                <a:latin typeface="HY견명조" panose="02030600000101010101" pitchFamily="18" charset="-127"/>
                <a:ea typeface="HY견명조" panose="02030600000101010101" pitchFamily="18" charset="-127"/>
              </a:rPr>
              <a:t>그것이 곧 부처님의 가르침이다</a:t>
            </a: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3384CD6D-98FD-4336-8346-D0EF4F39CFED}"/>
              </a:ext>
            </a:extLst>
          </p:cNvPr>
          <p:cNvSpPr txBox="1">
            <a:spLocks/>
          </p:cNvSpPr>
          <p:nvPr/>
        </p:nvSpPr>
        <p:spPr>
          <a:xfrm>
            <a:off x="687449" y="7172324"/>
            <a:ext cx="5529261" cy="14536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altLang="ko-KR" sz="28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algn="l"/>
            <a:r>
              <a:rPr lang="ko-KR" altLang="en-US" sz="2800" dirty="0">
                <a:latin typeface="HY견명조" panose="02030600000101010101" pitchFamily="18" charset="-127"/>
                <a:ea typeface="HY견명조" panose="02030600000101010101" pitchFamily="18" charset="-127"/>
              </a:rPr>
              <a:t>중국 당나라 도림선사</a:t>
            </a:r>
            <a:endParaRPr lang="en-US" altLang="ko-KR" sz="28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algn="l"/>
            <a:r>
              <a:rPr lang="en-US" altLang="ko-KR" sz="2800" dirty="0">
                <a:latin typeface="HY견명조" panose="02030600000101010101" pitchFamily="18" charset="-127"/>
                <a:ea typeface="HY견명조" panose="02030600000101010101" pitchFamily="18" charset="-127"/>
              </a:rPr>
              <a:t>“</a:t>
            </a:r>
            <a:r>
              <a:rPr lang="ko-KR" altLang="en-US" sz="28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세살짜리도</a:t>
            </a:r>
            <a:r>
              <a:rPr lang="ko-KR" altLang="en-US" sz="2800" dirty="0">
                <a:latin typeface="HY견명조" panose="02030600000101010101" pitchFamily="18" charset="-127"/>
                <a:ea typeface="HY견명조" panose="02030600000101010101" pitchFamily="18" charset="-127"/>
              </a:rPr>
              <a:t> 아는 말이지만 팔십먹은 늙은이도 실천하기 어렵다</a:t>
            </a:r>
            <a:r>
              <a:rPr lang="en-US" altLang="ko-KR" sz="2800" dirty="0">
                <a:latin typeface="HY견명조" panose="02030600000101010101" pitchFamily="18" charset="-127"/>
                <a:ea typeface="HY견명조" panose="02030600000101010101" pitchFamily="18" charset="-127"/>
              </a:rPr>
              <a:t>＂</a:t>
            </a:r>
            <a:endParaRPr lang="ko-KR" altLang="en-US" sz="28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147465" y="1330034"/>
            <a:ext cx="6526090" cy="311288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4800" dirty="0">
                <a:latin typeface="궁서" panose="02030600000101010101" pitchFamily="18" charset="-127"/>
                <a:ea typeface="궁서" panose="02030600000101010101" pitchFamily="18" charset="-127"/>
              </a:rPr>
              <a:t/>
            </a:r>
            <a:br>
              <a:rPr lang="en-US" altLang="ko-KR" sz="4800" dirty="0">
                <a:latin typeface="궁서" panose="02030600000101010101" pitchFamily="18" charset="-127"/>
                <a:ea typeface="궁서" panose="02030600000101010101" pitchFamily="18" charset="-127"/>
              </a:rPr>
            </a:br>
            <a:r>
              <a:rPr lang="ko-KR" altLang="en-US" sz="4800" dirty="0">
                <a:latin typeface="궁서" panose="02030600000101010101" pitchFamily="18" charset="-127"/>
                <a:ea typeface="궁서" panose="02030600000101010101" pitchFamily="18" charset="-127"/>
              </a:rPr>
              <a:t>諸惡莫作 </a:t>
            </a:r>
            <a:r>
              <a:rPr lang="ko-KR" altLang="en-US" sz="4800" dirty="0" err="1">
                <a:latin typeface="궁서" panose="02030600000101010101" pitchFamily="18" charset="-127"/>
                <a:ea typeface="궁서" panose="02030600000101010101" pitchFamily="18" charset="-127"/>
              </a:rPr>
              <a:t>제악막작</a:t>
            </a:r>
            <a:r>
              <a:rPr lang="en-US" altLang="ko-KR" sz="4800" dirty="0">
                <a:latin typeface="궁서" panose="02030600000101010101" pitchFamily="18" charset="-127"/>
                <a:ea typeface="궁서" panose="02030600000101010101" pitchFamily="18" charset="-127"/>
              </a:rPr>
              <a:t/>
            </a:r>
            <a:br>
              <a:rPr lang="en-US" altLang="ko-KR" sz="4800" dirty="0">
                <a:latin typeface="궁서" panose="02030600000101010101" pitchFamily="18" charset="-127"/>
                <a:ea typeface="궁서" panose="02030600000101010101" pitchFamily="18" charset="-127"/>
              </a:rPr>
            </a:br>
            <a:r>
              <a:rPr lang="ko-KR" altLang="en-US" sz="4800" dirty="0">
                <a:latin typeface="궁서" panose="02030600000101010101" pitchFamily="18" charset="-127"/>
                <a:ea typeface="궁서" panose="02030600000101010101" pitchFamily="18" charset="-127"/>
              </a:rPr>
              <a:t>衆善奉行 </a:t>
            </a:r>
            <a:r>
              <a:rPr lang="ko-KR" altLang="en-US" sz="4800" dirty="0" err="1">
                <a:latin typeface="궁서" panose="02030600000101010101" pitchFamily="18" charset="-127"/>
                <a:ea typeface="궁서" panose="02030600000101010101" pitchFamily="18" charset="-127"/>
              </a:rPr>
              <a:t>중선봉행</a:t>
            </a:r>
            <a:r>
              <a:rPr lang="en-US" altLang="ko-KR" sz="4800" dirty="0">
                <a:latin typeface="궁서" panose="02030600000101010101" pitchFamily="18" charset="-127"/>
                <a:ea typeface="궁서" panose="02030600000101010101" pitchFamily="18" charset="-127"/>
              </a:rPr>
              <a:t/>
            </a:r>
            <a:br>
              <a:rPr lang="en-US" altLang="ko-KR" sz="4800" dirty="0">
                <a:latin typeface="궁서" panose="02030600000101010101" pitchFamily="18" charset="-127"/>
                <a:ea typeface="궁서" panose="02030600000101010101" pitchFamily="18" charset="-127"/>
              </a:rPr>
            </a:br>
            <a:r>
              <a:rPr lang="ko-KR" altLang="en-US" sz="4800" dirty="0">
                <a:latin typeface="궁서" panose="02030600000101010101" pitchFamily="18" charset="-127"/>
                <a:ea typeface="궁서" panose="02030600000101010101" pitchFamily="18" charset="-127"/>
              </a:rPr>
              <a:t>自淨其意 </a:t>
            </a:r>
            <a:r>
              <a:rPr lang="ko-KR" altLang="en-US" sz="4800" dirty="0" err="1">
                <a:latin typeface="궁서" panose="02030600000101010101" pitchFamily="18" charset="-127"/>
                <a:ea typeface="궁서" panose="02030600000101010101" pitchFamily="18" charset="-127"/>
              </a:rPr>
              <a:t>자정기의</a:t>
            </a:r>
            <a:r>
              <a:rPr lang="en-US" altLang="ko-KR" sz="4800" dirty="0">
                <a:latin typeface="궁서" panose="02030600000101010101" pitchFamily="18" charset="-127"/>
                <a:ea typeface="궁서" panose="02030600000101010101" pitchFamily="18" charset="-127"/>
              </a:rPr>
              <a:t/>
            </a:r>
            <a:br>
              <a:rPr lang="en-US" altLang="ko-KR" sz="4800" dirty="0">
                <a:latin typeface="궁서" panose="02030600000101010101" pitchFamily="18" charset="-127"/>
                <a:ea typeface="궁서" panose="02030600000101010101" pitchFamily="18" charset="-127"/>
              </a:rPr>
            </a:br>
            <a:r>
              <a:rPr lang="ko-KR" altLang="en-US" sz="4800" dirty="0">
                <a:latin typeface="궁서" panose="02030600000101010101" pitchFamily="18" charset="-127"/>
                <a:ea typeface="궁서" panose="02030600000101010101" pitchFamily="18" charset="-127"/>
              </a:rPr>
              <a:t>是諸佛敎 </a:t>
            </a:r>
            <a:r>
              <a:rPr lang="ko-KR" altLang="en-US" sz="4800" dirty="0" err="1">
                <a:latin typeface="궁서" panose="02030600000101010101" pitchFamily="18" charset="-127"/>
                <a:ea typeface="궁서" panose="02030600000101010101" pitchFamily="18" charset="-127"/>
              </a:rPr>
              <a:t>시제불교</a:t>
            </a:r>
            <a:endParaRPr lang="ko-KR" altLang="en-US" sz="4800" dirty="0">
              <a:latin typeface="궁서" panose="02030600000101010101" pitchFamily="18" charset="-127"/>
              <a:ea typeface="궁서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07346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7800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스크랩] 탑의 세부 명칭도">
            <a:extLst>
              <a:ext uri="{FF2B5EF4-FFF2-40B4-BE49-F238E27FC236}">
                <a16:creationId xmlns:a16="http://schemas.microsoft.com/office/drawing/2014/main" id="{DCC970D2-99B0-4690-B0BC-DE5DD1B3C52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0151" y="503275"/>
            <a:ext cx="5649211" cy="846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78878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스크랩] 불상의 명칭">
            <a:extLst>
              <a:ext uri="{FF2B5EF4-FFF2-40B4-BE49-F238E27FC236}">
                <a16:creationId xmlns:a16="http://schemas.microsoft.com/office/drawing/2014/main" id="{68C6B7B9-E295-4F37-8A08-799F3B9E37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424" y="645318"/>
            <a:ext cx="5529152" cy="8615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91745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76921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1361" y="803033"/>
            <a:ext cx="6038073" cy="917697"/>
          </a:xfrm>
        </p:spPr>
        <p:txBody>
          <a:bodyPr>
            <a:normAutofit fontScale="90000"/>
          </a:bodyPr>
          <a:lstStyle/>
          <a:p>
            <a:r>
              <a:rPr lang="en-US" altLang="ko-KR" sz="6600" dirty="0">
                <a:latin typeface="HY견명조" panose="02030600000101010101" pitchFamily="18" charset="-127"/>
                <a:ea typeface="HY견명조" panose="02030600000101010101" pitchFamily="18" charset="-127"/>
              </a:rPr>
              <a:t>5</a:t>
            </a:r>
            <a:r>
              <a:rPr lang="ko-KR" altLang="en-US" sz="6600" dirty="0">
                <a:latin typeface="HY견명조" panose="02030600000101010101" pitchFamily="18" charset="-127"/>
                <a:ea typeface="HY견명조" panose="02030600000101010101" pitchFamily="18" charset="-127"/>
              </a:rPr>
              <a:t>부 </a:t>
            </a:r>
            <a:r>
              <a:rPr lang="ko-KR" altLang="en-US" sz="66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니까야</a:t>
            </a:r>
            <a:endParaRPr lang="ko-KR" altLang="en-US" sz="6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88913" y="1977039"/>
            <a:ext cx="5436032" cy="615168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ko-KR" altLang="en-US" sz="36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디가</a:t>
            </a:r>
            <a:r>
              <a:rPr lang="ko-KR" altLang="en-US" sz="3600" dirty="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ko-KR" altLang="en-US" sz="36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니까야</a:t>
            </a:r>
            <a:endParaRPr lang="en-US" altLang="ko-KR" sz="3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lvl="1">
              <a:lnSpc>
                <a:spcPct val="120000"/>
              </a:lnSpc>
            </a:pPr>
            <a:r>
              <a:rPr lang="en-US" altLang="ko-KR" sz="3200" dirty="0"/>
              <a:t>(</a:t>
            </a:r>
            <a:r>
              <a:rPr lang="en-US" altLang="ko-KR" sz="3200" dirty="0" err="1"/>
              <a:t>Dīgha</a:t>
            </a:r>
            <a:r>
              <a:rPr lang="en-US" altLang="ko-KR" sz="3200" dirty="0"/>
              <a:t> </a:t>
            </a:r>
            <a:r>
              <a:rPr lang="en-US" altLang="ko-KR" sz="3200" dirty="0" err="1"/>
              <a:t>Nikāya</a:t>
            </a:r>
            <a:r>
              <a:rPr lang="en-US" altLang="ko-KR" sz="3200" dirty="0"/>
              <a:t>, </a:t>
            </a:r>
            <a:r>
              <a:rPr lang="ko-KR" altLang="en-US" sz="3200" dirty="0"/>
              <a:t>長部</a:t>
            </a:r>
            <a:r>
              <a:rPr lang="en-US" altLang="ko-KR" sz="3200" dirty="0"/>
              <a:t>)</a:t>
            </a:r>
          </a:p>
          <a:p>
            <a:pPr>
              <a:lnSpc>
                <a:spcPct val="120000"/>
              </a:lnSpc>
            </a:pPr>
            <a:r>
              <a:rPr lang="ko-KR" altLang="en-US" sz="36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맛자마</a:t>
            </a:r>
            <a:r>
              <a:rPr lang="ko-KR" altLang="en-US" sz="3600" dirty="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ko-KR" altLang="en-US" sz="36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니까야</a:t>
            </a:r>
            <a:endParaRPr lang="en-US" altLang="ko-KR" sz="3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lvl="1">
              <a:lnSpc>
                <a:spcPct val="120000"/>
              </a:lnSpc>
            </a:pPr>
            <a:r>
              <a:rPr lang="en-US" altLang="ko-KR" sz="3200" dirty="0"/>
              <a:t>(</a:t>
            </a:r>
            <a:r>
              <a:rPr lang="en-US" altLang="ko-KR" sz="3200" dirty="0" err="1"/>
              <a:t>Majjhima</a:t>
            </a:r>
            <a:r>
              <a:rPr lang="en-US" altLang="ko-KR" sz="3200" dirty="0"/>
              <a:t> </a:t>
            </a:r>
            <a:r>
              <a:rPr lang="en-US" altLang="ko-KR" sz="3200" dirty="0" err="1"/>
              <a:t>Nikāya</a:t>
            </a:r>
            <a:r>
              <a:rPr lang="en-US" altLang="ko-KR" sz="3200" dirty="0"/>
              <a:t>, </a:t>
            </a:r>
            <a:r>
              <a:rPr lang="ko-KR" altLang="en-US" sz="3200" dirty="0"/>
              <a:t>中部</a:t>
            </a:r>
            <a:r>
              <a:rPr lang="en-US" altLang="ko-KR" sz="3200" dirty="0"/>
              <a:t>)</a:t>
            </a:r>
          </a:p>
          <a:p>
            <a:pPr>
              <a:lnSpc>
                <a:spcPct val="120000"/>
              </a:lnSpc>
            </a:pPr>
            <a:r>
              <a:rPr lang="ko-KR" altLang="en-US" sz="36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상윳따</a:t>
            </a:r>
            <a:r>
              <a:rPr lang="ko-KR" altLang="en-US" sz="3600" dirty="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ko-KR" altLang="en-US" sz="36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니까야</a:t>
            </a:r>
            <a:endParaRPr lang="en-US" altLang="ko-KR" sz="3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lvl="1">
              <a:lnSpc>
                <a:spcPct val="120000"/>
              </a:lnSpc>
            </a:pPr>
            <a:r>
              <a:rPr lang="en-US" altLang="ko-KR" sz="3200" dirty="0"/>
              <a:t>(</a:t>
            </a:r>
            <a:r>
              <a:rPr lang="en-US" altLang="ko-KR" sz="3200" dirty="0" err="1"/>
              <a:t>Saṃyutta</a:t>
            </a:r>
            <a:r>
              <a:rPr lang="en-US" altLang="ko-KR" sz="3200" dirty="0"/>
              <a:t> </a:t>
            </a:r>
            <a:r>
              <a:rPr lang="en-US" altLang="ko-KR" sz="3200" dirty="0" err="1"/>
              <a:t>Nikāya</a:t>
            </a:r>
            <a:r>
              <a:rPr lang="en-US" altLang="ko-KR" sz="3200" dirty="0"/>
              <a:t>, </a:t>
            </a:r>
            <a:r>
              <a:rPr lang="ko-KR" altLang="en-US" sz="3200" dirty="0"/>
              <a:t>相應部</a:t>
            </a:r>
            <a:r>
              <a:rPr lang="en-US" altLang="ko-KR" sz="3200" dirty="0"/>
              <a:t>)</a:t>
            </a:r>
          </a:p>
          <a:p>
            <a:pPr lvl="1">
              <a:lnSpc>
                <a:spcPct val="120000"/>
              </a:lnSpc>
            </a:pPr>
            <a:r>
              <a:rPr lang="ko-KR" altLang="en-US" sz="32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잡아함경</a:t>
            </a:r>
            <a:endParaRPr lang="en-US" altLang="ko-KR" sz="32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36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앙굿따라</a:t>
            </a:r>
            <a:r>
              <a:rPr lang="ko-KR" altLang="en-US" sz="3600" dirty="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ko-KR" altLang="en-US" sz="36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니까야</a:t>
            </a:r>
            <a:r>
              <a:rPr lang="en-US" altLang="ko-KR" sz="3600" dirty="0"/>
              <a:t>	</a:t>
            </a:r>
          </a:p>
          <a:p>
            <a:pPr lvl="1">
              <a:lnSpc>
                <a:spcPct val="120000"/>
              </a:lnSpc>
            </a:pPr>
            <a:r>
              <a:rPr lang="en-US" altLang="ko-KR" sz="3300" dirty="0"/>
              <a:t>(</a:t>
            </a:r>
            <a:r>
              <a:rPr lang="en-US" altLang="ko-KR" sz="3300" dirty="0" err="1"/>
              <a:t>Aṅguttara</a:t>
            </a:r>
            <a:r>
              <a:rPr lang="en-US" altLang="ko-KR" sz="3300" dirty="0"/>
              <a:t> </a:t>
            </a:r>
            <a:r>
              <a:rPr lang="en-US" altLang="ko-KR" sz="3300" dirty="0" err="1"/>
              <a:t>Nikāya</a:t>
            </a:r>
            <a:r>
              <a:rPr lang="en-US" altLang="ko-KR" sz="3300" dirty="0"/>
              <a:t>, </a:t>
            </a:r>
            <a:r>
              <a:rPr lang="ko-KR" altLang="en-US" sz="3200" dirty="0"/>
              <a:t>增支部</a:t>
            </a:r>
            <a:r>
              <a:rPr lang="en-US" altLang="ko-KR" sz="3200" dirty="0"/>
              <a:t>)</a:t>
            </a:r>
          </a:p>
          <a:p>
            <a:pPr>
              <a:lnSpc>
                <a:spcPct val="120000"/>
              </a:lnSpc>
            </a:pPr>
            <a:r>
              <a:rPr lang="ko-KR" altLang="en-US" sz="36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쿳다까</a:t>
            </a:r>
            <a:r>
              <a:rPr lang="ko-KR" altLang="en-US" sz="3600" dirty="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ko-KR" altLang="en-US" sz="36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니까야</a:t>
            </a:r>
            <a:endParaRPr lang="en-US" altLang="ko-KR" sz="3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lvl="1">
              <a:lnSpc>
                <a:spcPct val="120000"/>
              </a:lnSpc>
            </a:pPr>
            <a:r>
              <a:rPr lang="en-US" altLang="ko-KR" sz="3200" dirty="0"/>
              <a:t>(</a:t>
            </a:r>
            <a:r>
              <a:rPr lang="en-US" altLang="ko-KR" sz="3200" dirty="0" err="1"/>
              <a:t>Khuddaka</a:t>
            </a:r>
            <a:r>
              <a:rPr lang="en-US" altLang="ko-KR" sz="3200" dirty="0"/>
              <a:t> </a:t>
            </a:r>
            <a:r>
              <a:rPr lang="en-US" altLang="ko-KR" sz="3200" dirty="0" err="1"/>
              <a:t>Nikāya</a:t>
            </a:r>
            <a:r>
              <a:rPr lang="en-US" altLang="ko-KR" sz="3200" dirty="0"/>
              <a:t>, </a:t>
            </a:r>
            <a:r>
              <a:rPr lang="ko-KR" altLang="en-US" sz="3200" dirty="0"/>
              <a:t>小部</a:t>
            </a:r>
            <a:r>
              <a:rPr lang="en-US" altLang="ko-KR" sz="3200" dirty="0"/>
              <a:t>)</a:t>
            </a:r>
          </a:p>
          <a:p>
            <a:pPr marL="0" indent="0">
              <a:lnSpc>
                <a:spcPct val="120000"/>
              </a:lnSpc>
              <a:buNone/>
            </a:pPr>
            <a:endParaRPr lang="ko-KR" altLang="en-US" sz="3600" dirty="0"/>
          </a:p>
          <a:p>
            <a:pPr>
              <a:lnSpc>
                <a:spcPct val="120000"/>
              </a:lnSpc>
            </a:pP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6864157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8931D2-6D18-42E4-B7B0-2285F6CA0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129945"/>
          </a:xfrm>
        </p:spPr>
        <p:txBody>
          <a:bodyPr>
            <a:normAutofit/>
          </a:bodyPr>
          <a:lstStyle/>
          <a:p>
            <a:pPr algn="ctr"/>
            <a:r>
              <a:rPr lang="ko-KR" altLang="en-US" sz="54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四聖諦 사성제</a:t>
            </a:r>
            <a:endParaRPr lang="ko-KR" altLang="en-US" sz="5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D118CA-96D0-4640-8F85-6B1E029AA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488" y="1657350"/>
            <a:ext cx="5915025" cy="4192411"/>
          </a:xfrm>
        </p:spPr>
        <p:txBody>
          <a:bodyPr>
            <a:noAutofit/>
          </a:bodyPr>
          <a:lstStyle/>
          <a:p>
            <a:pPr marL="539750" indent="-539750">
              <a:lnSpc>
                <a:spcPct val="150000"/>
              </a:lnSpc>
              <a:buNone/>
            </a:pPr>
            <a:r>
              <a:rPr lang="en-US" altLang="ko-KR" sz="3200" b="1" i="0" dirty="0">
                <a:solidFill>
                  <a:srgbClr val="000000"/>
                </a:solidFill>
                <a:effectLst/>
                <a:latin typeface="HY견명조" panose="02030600000101010101" pitchFamily="18" charset="-127"/>
                <a:ea typeface="HY견명조" panose="02030600000101010101" pitchFamily="18" charset="-127"/>
              </a:rPr>
              <a:t>1. </a:t>
            </a:r>
            <a:r>
              <a:rPr lang="ko-KR" altLang="en-US" sz="3200" b="1" i="0" dirty="0" smtClean="0">
                <a:solidFill>
                  <a:srgbClr val="000000"/>
                </a:solidFill>
                <a:effectLst/>
                <a:latin typeface="HY견명조" panose="02030600000101010101" pitchFamily="18" charset="-127"/>
                <a:ea typeface="HY견명조" panose="02030600000101010101" pitchFamily="18" charset="-127"/>
              </a:rPr>
              <a:t>苦聖諦 고성제</a:t>
            </a:r>
            <a:r>
              <a:rPr lang="en-US" altLang="ko-KR" sz="3200" b="1" i="0" dirty="0">
                <a:solidFill>
                  <a:srgbClr val="000000"/>
                </a:solidFill>
                <a:effectLst/>
                <a:latin typeface="HY견명조" panose="02030600000101010101" pitchFamily="18" charset="-127"/>
                <a:ea typeface="HY견명조" panose="02030600000101010101" pitchFamily="18" charset="-127"/>
              </a:rPr>
              <a:t/>
            </a:r>
            <a:br>
              <a:rPr lang="en-US" altLang="ko-KR" sz="3200" b="1" i="0" dirty="0">
                <a:solidFill>
                  <a:srgbClr val="000000"/>
                </a:solidFill>
                <a:effectLst/>
                <a:latin typeface="HY견명조" panose="02030600000101010101" pitchFamily="18" charset="-127"/>
                <a:ea typeface="HY견명조" panose="02030600000101010101" pitchFamily="18" charset="-127"/>
              </a:rPr>
            </a:br>
            <a:r>
              <a:rPr lang="ko-KR" altLang="en-US" sz="3200" b="0" i="0" dirty="0">
                <a:solidFill>
                  <a:srgbClr val="000000"/>
                </a:solidFill>
                <a:effectLst/>
                <a:latin typeface="HY견명조" panose="02030600000101010101" pitchFamily="18" charset="-127"/>
                <a:ea typeface="HY견명조" panose="02030600000101010101" pitchFamily="18" charset="-127"/>
              </a:rPr>
              <a:t>괴로움의 진리에 관한 </a:t>
            </a:r>
            <a:r>
              <a:rPr lang="ko-KR" altLang="en-US" sz="3200" dirty="0">
                <a:solidFill>
                  <a:srgbClr val="00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생각</a:t>
            </a:r>
            <a:endParaRPr lang="en-US" altLang="ko-KR" sz="3200" dirty="0">
              <a:solidFill>
                <a:srgbClr val="000000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marL="623888" indent="-540000">
              <a:lnSpc>
                <a:spcPct val="150000"/>
              </a:lnSpc>
              <a:buNone/>
            </a:pPr>
            <a:r>
              <a:rPr lang="en-US" altLang="ko-KR" sz="3200" b="1" dirty="0">
                <a:solidFill>
                  <a:srgbClr val="00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2. </a:t>
            </a:r>
            <a:r>
              <a:rPr lang="ko-KR" altLang="en-US" sz="3200" b="1" dirty="0" smtClean="0">
                <a:solidFill>
                  <a:srgbClr val="00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集聖諦 </a:t>
            </a:r>
            <a:r>
              <a:rPr lang="ko-KR" altLang="en-US" sz="3200" b="1" dirty="0" err="1" smtClean="0">
                <a:solidFill>
                  <a:srgbClr val="00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집성제</a:t>
            </a:r>
            <a:r>
              <a:rPr lang="en-US" altLang="ko-KR" sz="3200" b="1" dirty="0">
                <a:solidFill>
                  <a:srgbClr val="00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/>
            </a:r>
            <a:br>
              <a:rPr lang="en-US" altLang="ko-KR" sz="3200" b="1" dirty="0">
                <a:solidFill>
                  <a:srgbClr val="00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</a:br>
            <a:r>
              <a:rPr lang="ko-KR" altLang="en-US" sz="3200" dirty="0">
                <a:solidFill>
                  <a:srgbClr val="00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괴로움의 일어남의 진리에 관한 생각</a:t>
            </a:r>
            <a:endParaRPr lang="en-US" altLang="ko-KR" sz="3200" dirty="0">
              <a:solidFill>
                <a:srgbClr val="000000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marL="623888" indent="-540000">
              <a:lnSpc>
                <a:spcPct val="150000"/>
              </a:lnSpc>
              <a:buNone/>
            </a:pPr>
            <a:r>
              <a:rPr lang="en-US" altLang="ko-KR" sz="3200" b="1" dirty="0">
                <a:solidFill>
                  <a:srgbClr val="00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3. </a:t>
            </a:r>
            <a:r>
              <a:rPr lang="ko-KR" altLang="en-US" sz="3200" b="1" dirty="0" smtClean="0">
                <a:solidFill>
                  <a:srgbClr val="00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滅聖諦 </a:t>
            </a:r>
            <a:r>
              <a:rPr lang="ko-KR" altLang="en-US" sz="3200" b="1" dirty="0" err="1" smtClean="0">
                <a:solidFill>
                  <a:srgbClr val="00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멸성제</a:t>
            </a:r>
            <a:r>
              <a:rPr lang="en-US" altLang="ko-KR" sz="3200" b="1" dirty="0">
                <a:solidFill>
                  <a:srgbClr val="00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/>
            </a:r>
            <a:br>
              <a:rPr lang="en-US" altLang="ko-KR" sz="3200" b="1" dirty="0">
                <a:solidFill>
                  <a:srgbClr val="00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</a:br>
            <a:r>
              <a:rPr lang="ko-KR" altLang="en-US" sz="3200" dirty="0">
                <a:solidFill>
                  <a:srgbClr val="00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괴로움의 소멸에 관한 생각</a:t>
            </a:r>
            <a:endParaRPr lang="en-US" altLang="ko-KR" sz="3200" dirty="0">
              <a:solidFill>
                <a:srgbClr val="000000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marL="623888" indent="-540000">
              <a:lnSpc>
                <a:spcPct val="150000"/>
              </a:lnSpc>
              <a:buNone/>
            </a:pPr>
            <a:r>
              <a:rPr lang="en-US" altLang="ko-KR" sz="3200" b="1" i="0" dirty="0">
                <a:solidFill>
                  <a:srgbClr val="000000"/>
                </a:solidFill>
                <a:effectLst/>
                <a:latin typeface="HY견명조" panose="02030600000101010101" pitchFamily="18" charset="-127"/>
                <a:ea typeface="HY견명조" panose="02030600000101010101" pitchFamily="18" charset="-127"/>
              </a:rPr>
              <a:t>4. </a:t>
            </a:r>
            <a:r>
              <a:rPr lang="ko-KR" altLang="en-US" sz="3200" b="1" i="0" dirty="0" smtClean="0">
                <a:solidFill>
                  <a:srgbClr val="000000"/>
                </a:solidFill>
                <a:effectLst/>
                <a:latin typeface="HY견명조" panose="02030600000101010101" pitchFamily="18" charset="-127"/>
                <a:ea typeface="HY견명조" panose="02030600000101010101" pitchFamily="18" charset="-127"/>
              </a:rPr>
              <a:t>道聖諦 </a:t>
            </a:r>
            <a:r>
              <a:rPr lang="ko-KR" altLang="en-US" sz="3200" b="1" i="0" dirty="0" err="1" smtClean="0">
                <a:solidFill>
                  <a:srgbClr val="000000"/>
                </a:solidFill>
                <a:effectLst/>
                <a:latin typeface="HY견명조" panose="02030600000101010101" pitchFamily="18" charset="-127"/>
                <a:ea typeface="HY견명조" panose="02030600000101010101" pitchFamily="18" charset="-127"/>
              </a:rPr>
              <a:t>도성제</a:t>
            </a:r>
            <a:r>
              <a:rPr lang="en-US" altLang="ko-KR" sz="3200" b="1" i="0" dirty="0">
                <a:solidFill>
                  <a:srgbClr val="000000"/>
                </a:solidFill>
                <a:effectLst/>
                <a:latin typeface="HY견명조" panose="02030600000101010101" pitchFamily="18" charset="-127"/>
                <a:ea typeface="HY견명조" panose="02030600000101010101" pitchFamily="18" charset="-127"/>
              </a:rPr>
              <a:t/>
            </a:r>
            <a:br>
              <a:rPr lang="en-US" altLang="ko-KR" sz="3200" b="1" i="0" dirty="0">
                <a:solidFill>
                  <a:srgbClr val="000000"/>
                </a:solidFill>
                <a:effectLst/>
                <a:latin typeface="HY견명조" panose="02030600000101010101" pitchFamily="18" charset="-127"/>
                <a:ea typeface="HY견명조" panose="02030600000101010101" pitchFamily="18" charset="-127"/>
              </a:rPr>
            </a:br>
            <a:r>
              <a:rPr lang="ko-KR" altLang="en-US" sz="3200" b="0" i="0" dirty="0">
                <a:solidFill>
                  <a:srgbClr val="000000"/>
                </a:solidFill>
                <a:effectLst/>
                <a:latin typeface="HY견명조" panose="02030600000101010101" pitchFamily="18" charset="-127"/>
                <a:ea typeface="HY견명조" panose="02030600000101010101" pitchFamily="18" charset="-127"/>
              </a:rPr>
              <a:t>괴로움의 소멸로 인도하는 </a:t>
            </a:r>
            <a:r>
              <a:rPr lang="ko-KR" altLang="en-US" sz="3200" b="0" i="0" dirty="0" err="1">
                <a:solidFill>
                  <a:srgbClr val="000000"/>
                </a:solidFill>
                <a:effectLst/>
                <a:latin typeface="HY견명조" panose="02030600000101010101" pitchFamily="18" charset="-127"/>
                <a:ea typeface="HY견명조" panose="02030600000101010101" pitchFamily="18" charset="-127"/>
              </a:rPr>
              <a:t>도닦음에</a:t>
            </a:r>
            <a:r>
              <a:rPr lang="ko-KR" altLang="en-US" sz="3200" b="0" i="0" dirty="0">
                <a:solidFill>
                  <a:srgbClr val="000000"/>
                </a:solidFill>
                <a:effectLst/>
                <a:latin typeface="HY견명조" panose="02030600000101010101" pitchFamily="18" charset="-127"/>
                <a:ea typeface="HY견명조" panose="02030600000101010101" pitchFamily="18" charset="-127"/>
              </a:rPr>
              <a:t> 관한 생각</a:t>
            </a:r>
            <a:endParaRPr lang="ko-KR" altLang="en-US" sz="32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00796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8931D2-6D18-42E4-B7B0-2285F6CA0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129945"/>
          </a:xfrm>
        </p:spPr>
        <p:txBody>
          <a:bodyPr>
            <a:normAutofit/>
          </a:bodyPr>
          <a:lstStyle/>
          <a:p>
            <a:pPr algn="ctr"/>
            <a:r>
              <a:rPr lang="ko-KR" altLang="en-US" sz="5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사성제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D118CA-96D0-4640-8F85-6B1E029AA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488" y="1951213"/>
            <a:ext cx="5915025" cy="4192411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3200" b="0" i="0" dirty="0">
                <a:solidFill>
                  <a:srgbClr val="000000"/>
                </a:solidFill>
                <a:effectLst/>
                <a:latin typeface="HY견명조" panose="02030600000101010101" pitchFamily="18" charset="-127"/>
                <a:ea typeface="HY견명조" panose="02030600000101010101" pitchFamily="18" charset="-127"/>
              </a:rPr>
              <a:t>다섯 무더기</a:t>
            </a:r>
            <a:endParaRPr lang="en-US" altLang="ko-KR" sz="3200" b="0" i="0" dirty="0">
              <a:solidFill>
                <a:srgbClr val="000000"/>
              </a:solidFill>
              <a:effectLst/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3200" b="0" i="0" dirty="0">
                <a:solidFill>
                  <a:srgbClr val="000000"/>
                </a:solidFill>
                <a:effectLst/>
                <a:latin typeface="HY견명조" panose="02030600000101010101" pitchFamily="18" charset="-127"/>
                <a:ea typeface="HY견명조" panose="02030600000101010101" pitchFamily="18" charset="-127"/>
              </a:rPr>
              <a:t>  1. </a:t>
            </a:r>
            <a:r>
              <a:rPr lang="ko-KR" altLang="en-US" sz="3200" b="0" i="0" dirty="0">
                <a:solidFill>
                  <a:srgbClr val="000000"/>
                </a:solidFill>
                <a:effectLst/>
                <a:latin typeface="HY견명조" panose="02030600000101010101" pitchFamily="18" charset="-127"/>
                <a:ea typeface="HY견명조" panose="02030600000101010101" pitchFamily="18" charset="-127"/>
              </a:rPr>
              <a:t>물질 무더기</a:t>
            </a:r>
            <a:endParaRPr lang="en-US" altLang="ko-KR" sz="3200" b="0" i="0" dirty="0">
              <a:solidFill>
                <a:srgbClr val="000000"/>
              </a:solidFill>
              <a:effectLst/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3200" dirty="0">
                <a:solidFill>
                  <a:srgbClr val="00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 2. </a:t>
            </a:r>
            <a:r>
              <a:rPr lang="ko-KR" altLang="en-US" sz="3200" dirty="0">
                <a:solidFill>
                  <a:srgbClr val="00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느낌 무더기</a:t>
            </a:r>
            <a:endParaRPr lang="en-US" altLang="ko-KR" sz="3200" dirty="0">
              <a:solidFill>
                <a:srgbClr val="000000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3200" dirty="0">
                <a:solidFill>
                  <a:srgbClr val="00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 3. </a:t>
            </a:r>
            <a:r>
              <a:rPr lang="ko-KR" altLang="en-US" sz="3200" dirty="0">
                <a:solidFill>
                  <a:srgbClr val="00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인식 무더기</a:t>
            </a:r>
            <a:endParaRPr lang="en-US" altLang="ko-KR" sz="3200" dirty="0">
              <a:solidFill>
                <a:srgbClr val="000000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3200" b="0" i="0" dirty="0">
                <a:solidFill>
                  <a:srgbClr val="000000"/>
                </a:solidFill>
                <a:effectLst/>
                <a:latin typeface="HY견명조" panose="02030600000101010101" pitchFamily="18" charset="-127"/>
                <a:ea typeface="HY견명조" panose="02030600000101010101" pitchFamily="18" charset="-127"/>
              </a:rPr>
              <a:t>  4. </a:t>
            </a:r>
            <a:r>
              <a:rPr lang="ko-KR" altLang="en-US" sz="3200" b="0" i="0" dirty="0">
                <a:solidFill>
                  <a:srgbClr val="000000"/>
                </a:solidFill>
                <a:effectLst/>
                <a:latin typeface="HY견명조" panose="02030600000101010101" pitchFamily="18" charset="-127"/>
                <a:ea typeface="HY견명조" panose="02030600000101010101" pitchFamily="18" charset="-127"/>
              </a:rPr>
              <a:t>형성 무더기</a:t>
            </a:r>
            <a:endParaRPr lang="en-US" altLang="ko-KR" sz="3200" b="0" i="0" dirty="0">
              <a:solidFill>
                <a:srgbClr val="000000"/>
              </a:solidFill>
              <a:effectLst/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3200" dirty="0">
                <a:solidFill>
                  <a:srgbClr val="00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 5. </a:t>
            </a:r>
            <a:r>
              <a:rPr lang="ko-KR" altLang="en-US" sz="3200" dirty="0">
                <a:solidFill>
                  <a:srgbClr val="00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의식 무더기</a:t>
            </a:r>
            <a:r>
              <a:rPr lang="ko-KR" altLang="en-US" sz="3200" b="0" i="0" dirty="0">
                <a:solidFill>
                  <a:srgbClr val="000000"/>
                </a:solidFill>
                <a:effectLst/>
                <a:latin typeface="HY견명조" panose="02030600000101010101" pitchFamily="18" charset="-127"/>
                <a:ea typeface="HY견명조" panose="02030600000101010101" pitchFamily="18" charset="-127"/>
              </a:rPr>
              <a:t> </a:t>
            </a:r>
            <a:endParaRPr lang="ko-KR" altLang="en-US" sz="32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89770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BBAF5C-2ACE-5FFC-C03D-12B544C7B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745A0D-65A4-DD73-91BB-128C708FE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487" y="3699230"/>
            <a:ext cx="5915025" cy="62852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4000" b="1" i="0" dirty="0">
                <a:solidFill>
                  <a:srgbClr val="000000"/>
                </a:solidFill>
                <a:effectLst/>
                <a:latin typeface="inherit"/>
              </a:rPr>
              <a:t>三日修心千載寶</a:t>
            </a:r>
            <a:r>
              <a:rPr lang="ko-KR" altLang="en-US" sz="4000" dirty="0"/>
              <a:t/>
            </a:r>
            <a:br>
              <a:rPr lang="ko-KR" altLang="en-US" sz="4000" dirty="0"/>
            </a:br>
            <a:r>
              <a:rPr lang="en-US" altLang="ko-KR" sz="4000" b="0" i="0" dirty="0">
                <a:solidFill>
                  <a:srgbClr val="000000"/>
                </a:solidFill>
                <a:effectLst/>
                <a:latin typeface="Helvetica Neue"/>
              </a:rPr>
              <a:t>(</a:t>
            </a:r>
            <a:r>
              <a:rPr lang="ko-KR" altLang="en-US" sz="4000" b="0" i="0" dirty="0" err="1">
                <a:solidFill>
                  <a:srgbClr val="000000"/>
                </a:solidFill>
                <a:effectLst/>
                <a:latin typeface="Helvetica Neue"/>
              </a:rPr>
              <a:t>삼일수심천재보</a:t>
            </a:r>
            <a:r>
              <a:rPr lang="en-US" altLang="ko-KR" sz="4000" b="0" i="0" dirty="0">
                <a:solidFill>
                  <a:srgbClr val="000000"/>
                </a:solidFill>
                <a:effectLst/>
                <a:latin typeface="Helvetica Neue"/>
              </a:rPr>
              <a:t>)</a:t>
            </a:r>
            <a:r>
              <a:rPr lang="ko-KR" altLang="en-US" sz="4000" dirty="0"/>
              <a:t/>
            </a:r>
            <a:br>
              <a:rPr lang="ko-KR" altLang="en-US" sz="4000" dirty="0"/>
            </a:br>
            <a:r>
              <a:rPr lang="ko-KR" altLang="en-US" sz="4000" b="0" i="0" dirty="0">
                <a:solidFill>
                  <a:srgbClr val="000000"/>
                </a:solidFill>
                <a:effectLst/>
                <a:latin typeface="Helvetica Neue"/>
              </a:rPr>
              <a:t>삼 일간 닦은 마음은 천 년의 보배요</a:t>
            </a:r>
            <a:r>
              <a:rPr lang="en-US" altLang="ko-KR" sz="4000" b="0" i="0" dirty="0">
                <a:solidFill>
                  <a:srgbClr val="000000"/>
                </a:solidFill>
                <a:effectLst/>
                <a:latin typeface="Helvetica Neue"/>
              </a:rPr>
              <a:t>,</a:t>
            </a:r>
            <a:r>
              <a:rPr lang="ko-KR" altLang="en-US" sz="4000" dirty="0"/>
              <a:t/>
            </a:r>
            <a:br>
              <a:rPr lang="ko-KR" altLang="en-US" sz="4000" dirty="0"/>
            </a:br>
            <a:r>
              <a:rPr lang="ko-KR" altLang="en-US" sz="4000" dirty="0"/>
              <a:t/>
            </a:r>
            <a:br>
              <a:rPr lang="ko-KR" altLang="en-US" sz="4000" dirty="0"/>
            </a:br>
            <a:r>
              <a:rPr lang="ko-KR" altLang="en-US" sz="4000" b="1" i="0" dirty="0">
                <a:solidFill>
                  <a:srgbClr val="000000"/>
                </a:solidFill>
                <a:effectLst/>
                <a:latin typeface="inherit"/>
              </a:rPr>
              <a:t>百年貪物一朝塵</a:t>
            </a:r>
            <a:r>
              <a:rPr lang="ko-KR" altLang="en-US" sz="4000" dirty="0"/>
              <a:t/>
            </a:r>
            <a:br>
              <a:rPr lang="ko-KR" altLang="en-US" sz="4000" dirty="0"/>
            </a:br>
            <a:r>
              <a:rPr lang="en-US" altLang="ko-KR" sz="4000" b="0" i="0" dirty="0">
                <a:solidFill>
                  <a:srgbClr val="000000"/>
                </a:solidFill>
                <a:effectLst/>
                <a:latin typeface="Helvetica Neue"/>
              </a:rPr>
              <a:t>(</a:t>
            </a:r>
            <a:r>
              <a:rPr lang="ko-KR" altLang="en-US" sz="4000" b="0" i="0" dirty="0" err="1">
                <a:solidFill>
                  <a:srgbClr val="000000"/>
                </a:solidFill>
                <a:effectLst/>
                <a:latin typeface="Helvetica Neue"/>
              </a:rPr>
              <a:t>백년탐물일조진</a:t>
            </a:r>
            <a:r>
              <a:rPr lang="en-US" altLang="ko-KR" sz="4000" b="0" i="0" dirty="0">
                <a:solidFill>
                  <a:srgbClr val="000000"/>
                </a:solidFill>
                <a:effectLst/>
                <a:latin typeface="Helvetica Neue"/>
              </a:rPr>
              <a:t>)</a:t>
            </a:r>
            <a:r>
              <a:rPr lang="ko-KR" altLang="en-US" sz="4000" dirty="0"/>
              <a:t/>
            </a:r>
            <a:br>
              <a:rPr lang="ko-KR" altLang="en-US" sz="4000" dirty="0"/>
            </a:br>
            <a:r>
              <a:rPr lang="ko-KR" altLang="en-US" sz="4000" b="0" i="0" dirty="0">
                <a:solidFill>
                  <a:srgbClr val="000000"/>
                </a:solidFill>
                <a:effectLst/>
                <a:latin typeface="Helvetica Neue"/>
              </a:rPr>
              <a:t>백 년간 탐하여 모은 재산은 하루아침에 먼지가 된다</a:t>
            </a:r>
            <a:r>
              <a:rPr lang="en-US" altLang="ko-KR" sz="4000" b="0" i="0" dirty="0">
                <a:solidFill>
                  <a:srgbClr val="000000"/>
                </a:solidFill>
                <a:effectLst/>
                <a:latin typeface="Helvetica Neue"/>
              </a:rPr>
              <a:t>.</a:t>
            </a:r>
            <a:endParaRPr lang="ko-KR" altLang="en-US" sz="40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712CE16-31A5-2390-A31A-5277FF865A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858000" cy="317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35336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C82029-9811-096C-7E2E-CFE1C7ACC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4800" dirty="0">
                <a:latin typeface="HY견명조" panose="02030600000101010101" pitchFamily="18" charset="-127"/>
                <a:ea typeface="HY견명조" panose="02030600000101010101" pitchFamily="18" charset="-127"/>
              </a:rPr>
              <a:t>사고팔고</a:t>
            </a:r>
            <a:r>
              <a:rPr lang="en-US" altLang="ko-KR" sz="4800" dirty="0">
                <a:latin typeface="HY견명조" panose="02030600000101010101" pitchFamily="18" charset="-127"/>
                <a:ea typeface="HY견명조" panose="02030600000101010101" pitchFamily="18" charset="-127"/>
              </a:rPr>
              <a:t/>
            </a:r>
            <a:br>
              <a:rPr lang="en-US" altLang="ko-KR" sz="4800" dirty="0">
                <a:latin typeface="HY견명조" panose="02030600000101010101" pitchFamily="18" charset="-127"/>
                <a:ea typeface="HY견명조" panose="02030600000101010101" pitchFamily="18" charset="-127"/>
              </a:rPr>
            </a:br>
            <a:r>
              <a:rPr lang="ko-KR" altLang="en-US" sz="4800" dirty="0">
                <a:latin typeface="HY견명조" panose="02030600000101010101" pitchFamily="18" charset="-127"/>
                <a:ea typeface="HY견명조" panose="02030600000101010101" pitchFamily="18" charset="-127"/>
              </a:rPr>
              <a:t>四苦八苦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86E9F1-90CC-C505-26F7-3A4980234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935" y="2932849"/>
            <a:ext cx="5915025" cy="4920233"/>
          </a:xfrm>
        </p:spPr>
        <p:txBody>
          <a:bodyPr>
            <a:normAutofit/>
          </a:bodyPr>
          <a:lstStyle/>
          <a:p>
            <a:r>
              <a:rPr lang="ko-KR" altLang="en-US" sz="4000" dirty="0">
                <a:latin typeface="HY견명조" panose="02030600000101010101" pitchFamily="18" charset="-127"/>
                <a:ea typeface="HY견명조" panose="02030600000101010101" pitchFamily="18" charset="-127"/>
              </a:rPr>
              <a:t>四苦사고</a:t>
            </a:r>
            <a:endParaRPr lang="en-US" altLang="ko-KR" sz="4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lvl="1"/>
            <a:r>
              <a:rPr lang="ko-KR" altLang="en-US" sz="3700" dirty="0">
                <a:latin typeface="HY견명조" panose="02030600000101010101" pitchFamily="18" charset="-127"/>
                <a:ea typeface="HY견명조" panose="02030600000101010101" pitchFamily="18" charset="-127"/>
              </a:rPr>
              <a:t>生老病死 생로병사</a:t>
            </a:r>
            <a:endParaRPr lang="en-US" altLang="ko-KR" sz="37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lvl="1"/>
            <a:endParaRPr lang="en-US" altLang="ko-KR" sz="37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r>
              <a:rPr lang="ko-KR" altLang="en-US" sz="4000" dirty="0">
                <a:latin typeface="HY견명조" panose="02030600000101010101" pitchFamily="18" charset="-127"/>
                <a:ea typeface="HY견명조" panose="02030600000101010101" pitchFamily="18" charset="-127"/>
              </a:rPr>
              <a:t>八苦팔고</a:t>
            </a:r>
            <a:endParaRPr lang="en-US" altLang="ko-KR" sz="4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lvl="1"/>
            <a:r>
              <a:rPr lang="ko-KR" altLang="en-US" sz="3700" dirty="0">
                <a:latin typeface="HY견명조" panose="02030600000101010101" pitchFamily="18" charset="-127"/>
                <a:ea typeface="HY견명조" panose="02030600000101010101" pitchFamily="18" charset="-127"/>
              </a:rPr>
              <a:t>愛別離苦 </a:t>
            </a:r>
            <a:r>
              <a:rPr lang="ko-KR" altLang="en-US" sz="37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애벌리고</a:t>
            </a:r>
            <a:endParaRPr lang="en-US" altLang="ko-KR" sz="37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lvl="1"/>
            <a:r>
              <a:rPr lang="ko-KR" altLang="en-US" sz="3700" dirty="0">
                <a:latin typeface="HY견명조" panose="02030600000101010101" pitchFamily="18" charset="-127"/>
                <a:ea typeface="HY견명조" panose="02030600000101010101" pitchFamily="18" charset="-127"/>
              </a:rPr>
              <a:t>怨憎會苦 </a:t>
            </a:r>
            <a:r>
              <a:rPr lang="ko-KR" altLang="en-US" sz="37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원증회고</a:t>
            </a:r>
            <a:endParaRPr lang="en-US" altLang="ko-KR" sz="37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lvl="1"/>
            <a:r>
              <a:rPr lang="ko-KR" altLang="en-US" sz="3700" dirty="0">
                <a:latin typeface="HY견명조" panose="02030600000101010101" pitchFamily="18" charset="-127"/>
                <a:ea typeface="HY견명조" panose="02030600000101010101" pitchFamily="18" charset="-127"/>
              </a:rPr>
              <a:t>救不得苦 </a:t>
            </a:r>
            <a:r>
              <a:rPr lang="ko-KR" altLang="en-US" sz="37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구불득고</a:t>
            </a:r>
            <a:endParaRPr lang="en-US" altLang="ko-KR" sz="37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lvl="1"/>
            <a:r>
              <a:rPr lang="ko-KR" altLang="en-US" sz="3700" dirty="0">
                <a:latin typeface="HY견명조" panose="02030600000101010101" pitchFamily="18" charset="-127"/>
                <a:ea typeface="HY견명조" panose="02030600000101010101" pitchFamily="18" charset="-127"/>
              </a:rPr>
              <a:t>五陰盛苦 </a:t>
            </a:r>
            <a:r>
              <a:rPr lang="ko-KR" altLang="en-US" sz="37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오음성고</a:t>
            </a:r>
            <a:endParaRPr lang="ko-KR" altLang="en-US" sz="37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46219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C82029-9811-096C-7E2E-CFE1C7ACC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935" y="244772"/>
            <a:ext cx="5915025" cy="1914702"/>
          </a:xfrm>
        </p:spPr>
        <p:txBody>
          <a:bodyPr>
            <a:normAutofit/>
          </a:bodyPr>
          <a:lstStyle/>
          <a:p>
            <a:pPr algn="ctr"/>
            <a:r>
              <a:rPr lang="ko-KR" altLang="en-US" sz="4800" dirty="0" err="1" smtClean="0">
                <a:latin typeface="HY견명조" panose="02030600000101010101" pitchFamily="18" charset="-127"/>
                <a:ea typeface="HY견명조" panose="02030600000101010101" pitchFamily="18" charset="-127"/>
              </a:rPr>
              <a:t>삼독</a:t>
            </a:r>
            <a:r>
              <a:rPr lang="ko-KR" altLang="en-US" sz="48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 三毒</a:t>
            </a:r>
            <a:r>
              <a:rPr lang="en-US" altLang="ko-KR" sz="48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/>
            </a:r>
            <a:br>
              <a:rPr lang="en-US" altLang="ko-KR" sz="48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</a:br>
            <a:r>
              <a:rPr lang="ko-KR" altLang="en-US" sz="48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貪탐 嗔진 癡치</a:t>
            </a:r>
            <a:endParaRPr lang="ko-KR" altLang="en-US" sz="48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99C82029-9811-096C-7E2E-CFE1C7ACC26F}"/>
              </a:ext>
            </a:extLst>
          </p:cNvPr>
          <p:cNvSpPr txBox="1">
            <a:spLocks/>
          </p:cNvSpPr>
          <p:nvPr/>
        </p:nvSpPr>
        <p:spPr>
          <a:xfrm>
            <a:off x="471487" y="208757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48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삼학 三學</a:t>
            </a:r>
            <a:r>
              <a:rPr lang="en-US" altLang="ko-KR" sz="48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/>
            </a:r>
            <a:br>
              <a:rPr lang="en-US" altLang="ko-KR" sz="48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</a:br>
            <a:r>
              <a:rPr lang="ko-KR" altLang="en-US" sz="48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戒계 </a:t>
            </a:r>
            <a:r>
              <a:rPr lang="ko-KR" altLang="en-US" sz="4800" dirty="0">
                <a:latin typeface="HY견명조" panose="02030600000101010101" pitchFamily="18" charset="-127"/>
                <a:ea typeface="HY견명조" panose="02030600000101010101" pitchFamily="18" charset="-127"/>
              </a:rPr>
              <a:t>定정 </a:t>
            </a:r>
            <a:r>
              <a:rPr lang="ko-KR" altLang="en-US" sz="48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慧혜</a:t>
            </a:r>
            <a:endParaRPr lang="en-US" altLang="ko-KR" sz="48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99C82029-9811-096C-7E2E-CFE1C7ACC26F}"/>
              </a:ext>
            </a:extLst>
          </p:cNvPr>
          <p:cNvSpPr txBox="1">
            <a:spLocks/>
          </p:cNvSpPr>
          <p:nvPr/>
        </p:nvSpPr>
        <p:spPr>
          <a:xfrm>
            <a:off x="357447" y="4953000"/>
            <a:ext cx="6267797" cy="293577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ko-KR" altLang="en-US" sz="48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육바라밀 六波羅蜜</a:t>
            </a:r>
            <a:endParaRPr lang="en-US" altLang="ko-KR" sz="4800" dirty="0" smtClean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r>
              <a:rPr lang="en-US" altLang="ko-KR" sz="40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·</a:t>
            </a:r>
            <a:r>
              <a:rPr lang="ko-KR" altLang="en-US" sz="40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보시</a:t>
            </a:r>
            <a:r>
              <a:rPr lang="en-US" altLang="ko-KR" sz="40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(</a:t>
            </a:r>
            <a:r>
              <a:rPr lang="ko-KR" altLang="en-US" sz="40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布施</a:t>
            </a:r>
            <a:r>
              <a:rPr lang="en-US" altLang="ko-KR" sz="40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)</a:t>
            </a:r>
          </a:p>
          <a:p>
            <a:r>
              <a:rPr lang="en-US" altLang="ko-KR" sz="40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·</a:t>
            </a:r>
            <a:r>
              <a:rPr lang="ko-KR" altLang="en-US" sz="40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지계</a:t>
            </a:r>
            <a:r>
              <a:rPr lang="en-US" altLang="ko-KR" sz="40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(</a:t>
            </a:r>
            <a:r>
              <a:rPr lang="ko-KR" altLang="en-US" sz="40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持戒</a:t>
            </a:r>
            <a:r>
              <a:rPr lang="en-US" altLang="ko-KR" sz="40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)</a:t>
            </a:r>
          </a:p>
          <a:p>
            <a:r>
              <a:rPr lang="en-US" altLang="ko-KR" sz="40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·</a:t>
            </a:r>
            <a:r>
              <a:rPr lang="ko-KR" altLang="en-US" sz="40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인욕</a:t>
            </a:r>
            <a:r>
              <a:rPr lang="en-US" altLang="ko-KR" sz="4000" dirty="0">
                <a:latin typeface="HY견명조" panose="02030600000101010101" pitchFamily="18" charset="-127"/>
                <a:ea typeface="HY견명조" panose="02030600000101010101" pitchFamily="18" charset="-127"/>
              </a:rPr>
              <a:t>(</a:t>
            </a:r>
            <a:r>
              <a:rPr lang="ko-KR" altLang="en-US" sz="4000" dirty="0">
                <a:latin typeface="HY견명조" panose="02030600000101010101" pitchFamily="18" charset="-127"/>
                <a:ea typeface="HY견명조" panose="02030600000101010101" pitchFamily="18" charset="-127"/>
              </a:rPr>
              <a:t>忍辱</a:t>
            </a:r>
            <a:r>
              <a:rPr lang="en-US" altLang="ko-KR" sz="40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)</a:t>
            </a:r>
          </a:p>
          <a:p>
            <a:r>
              <a:rPr lang="en-US" altLang="ko-KR" sz="40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·</a:t>
            </a:r>
            <a:r>
              <a:rPr lang="ko-KR" altLang="en-US" sz="4000" dirty="0">
                <a:latin typeface="HY견명조" panose="02030600000101010101" pitchFamily="18" charset="-127"/>
                <a:ea typeface="HY견명조" panose="02030600000101010101" pitchFamily="18" charset="-127"/>
              </a:rPr>
              <a:t>정진</a:t>
            </a:r>
            <a:r>
              <a:rPr lang="en-US" altLang="ko-KR" sz="4000" dirty="0">
                <a:latin typeface="HY견명조" panose="02030600000101010101" pitchFamily="18" charset="-127"/>
                <a:ea typeface="HY견명조" panose="02030600000101010101" pitchFamily="18" charset="-127"/>
              </a:rPr>
              <a:t>(</a:t>
            </a:r>
            <a:r>
              <a:rPr lang="ko-KR" altLang="en-US" sz="4000" dirty="0">
                <a:latin typeface="HY견명조" panose="02030600000101010101" pitchFamily="18" charset="-127"/>
                <a:ea typeface="HY견명조" panose="02030600000101010101" pitchFamily="18" charset="-127"/>
              </a:rPr>
              <a:t>精進</a:t>
            </a:r>
            <a:r>
              <a:rPr lang="en-US" altLang="ko-KR" sz="40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)</a:t>
            </a:r>
          </a:p>
          <a:p>
            <a:r>
              <a:rPr lang="en-US" altLang="ko-KR" sz="40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·</a:t>
            </a:r>
            <a:r>
              <a:rPr lang="ko-KR" altLang="en-US" sz="4000" dirty="0">
                <a:latin typeface="HY견명조" panose="02030600000101010101" pitchFamily="18" charset="-127"/>
                <a:ea typeface="HY견명조" panose="02030600000101010101" pitchFamily="18" charset="-127"/>
              </a:rPr>
              <a:t>선정</a:t>
            </a:r>
            <a:r>
              <a:rPr lang="en-US" altLang="ko-KR" sz="4000" dirty="0">
                <a:latin typeface="HY견명조" panose="02030600000101010101" pitchFamily="18" charset="-127"/>
                <a:ea typeface="HY견명조" panose="02030600000101010101" pitchFamily="18" charset="-127"/>
              </a:rPr>
              <a:t>(</a:t>
            </a:r>
            <a:r>
              <a:rPr lang="ko-KR" altLang="en-US" sz="4000" dirty="0">
                <a:latin typeface="HY견명조" panose="02030600000101010101" pitchFamily="18" charset="-127"/>
                <a:ea typeface="HY견명조" panose="02030600000101010101" pitchFamily="18" charset="-127"/>
              </a:rPr>
              <a:t>禪定</a:t>
            </a:r>
            <a:r>
              <a:rPr lang="en-US" altLang="ko-KR" sz="40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)</a:t>
            </a:r>
          </a:p>
          <a:p>
            <a:r>
              <a:rPr lang="en-US" altLang="ko-KR" sz="40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·</a:t>
            </a:r>
            <a:r>
              <a:rPr lang="ko-KR" altLang="en-US" sz="4000" dirty="0">
                <a:latin typeface="HY견명조" panose="02030600000101010101" pitchFamily="18" charset="-127"/>
                <a:ea typeface="HY견명조" panose="02030600000101010101" pitchFamily="18" charset="-127"/>
              </a:rPr>
              <a:t>반야바라밀</a:t>
            </a:r>
            <a:r>
              <a:rPr lang="en-US" altLang="ko-KR" sz="4000" dirty="0">
                <a:latin typeface="HY견명조" panose="02030600000101010101" pitchFamily="18" charset="-127"/>
                <a:ea typeface="HY견명조" panose="02030600000101010101" pitchFamily="18" charset="-127"/>
              </a:rPr>
              <a:t>(</a:t>
            </a:r>
            <a:r>
              <a:rPr lang="ko-KR" altLang="en-US" sz="4000" dirty="0">
                <a:latin typeface="HY견명조" panose="02030600000101010101" pitchFamily="18" charset="-127"/>
                <a:ea typeface="HY견명조" panose="02030600000101010101" pitchFamily="18" charset="-127"/>
              </a:rPr>
              <a:t>般若波羅蜜</a:t>
            </a:r>
            <a:r>
              <a:rPr lang="en-US" altLang="ko-KR" sz="40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)</a:t>
            </a:r>
            <a:endParaRPr lang="ko-KR" altLang="en-US" sz="4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9977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부제목 7">
            <a:extLst>
              <a:ext uri="{FF2B5EF4-FFF2-40B4-BE49-F238E27FC236}">
                <a16:creationId xmlns:a16="http://schemas.microsoft.com/office/drawing/2014/main" id="{F3DF518D-DA9D-45AF-97F1-28C64BCCC3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3413" y="498563"/>
            <a:ext cx="5143500" cy="1014412"/>
          </a:xfrm>
        </p:spPr>
        <p:txBody>
          <a:bodyPr>
            <a:normAutofit/>
          </a:bodyPr>
          <a:lstStyle/>
          <a:p>
            <a:pPr algn="l"/>
            <a:r>
              <a:rPr lang="ko-KR" altLang="en-US" sz="4800" dirty="0">
                <a:latin typeface="HY견명조" panose="02030600000101010101" pitchFamily="18" charset="-127"/>
                <a:ea typeface="HY견명조" panose="02030600000101010101" pitchFamily="18" charset="-127"/>
              </a:rPr>
              <a:t>과거 </a:t>
            </a:r>
            <a:r>
              <a:rPr lang="ko-KR" altLang="en-US" sz="48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칠불</a:t>
            </a:r>
            <a:endParaRPr lang="ko-KR" altLang="en-US" sz="48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9" name="부제목 7">
            <a:extLst>
              <a:ext uri="{FF2B5EF4-FFF2-40B4-BE49-F238E27FC236}">
                <a16:creationId xmlns:a16="http://schemas.microsoft.com/office/drawing/2014/main" id="{ECA125DC-CEDC-4AF8-92B7-C4D5D6225C58}"/>
              </a:ext>
            </a:extLst>
          </p:cNvPr>
          <p:cNvSpPr txBox="1">
            <a:spLocks/>
          </p:cNvSpPr>
          <p:nvPr/>
        </p:nvSpPr>
        <p:spPr>
          <a:xfrm>
            <a:off x="633413" y="2012863"/>
            <a:ext cx="5143500" cy="638016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ko-KR" altLang="en-US" sz="40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비바사불</a:t>
            </a:r>
            <a:endParaRPr lang="en-US" altLang="ko-KR" sz="4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ko-KR" altLang="en-US" sz="40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시기불</a:t>
            </a:r>
            <a:endParaRPr lang="en-US" altLang="ko-KR" sz="4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ko-KR" altLang="en-US" sz="4000" dirty="0">
                <a:latin typeface="HY견명조" panose="02030600000101010101" pitchFamily="18" charset="-127"/>
                <a:ea typeface="HY견명조" panose="02030600000101010101" pitchFamily="18" charset="-127"/>
              </a:rPr>
              <a:t>비사부불</a:t>
            </a:r>
            <a:endParaRPr lang="en-US" altLang="ko-KR" sz="4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ko-KR" altLang="en-US" sz="40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구류손불</a:t>
            </a:r>
            <a:endParaRPr lang="en-US" altLang="ko-KR" sz="4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ko-KR" altLang="en-US" sz="40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구나함모니불</a:t>
            </a:r>
            <a:endParaRPr lang="en-US" altLang="ko-KR" sz="4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ko-KR" altLang="en-US" sz="40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가섭불</a:t>
            </a:r>
            <a:endParaRPr lang="en-US" altLang="ko-KR" sz="4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ko-KR" altLang="en-US" sz="4000" dirty="0">
                <a:latin typeface="HY견명조" panose="02030600000101010101" pitchFamily="18" charset="-127"/>
                <a:ea typeface="HY견명조" panose="02030600000101010101" pitchFamily="18" charset="-127"/>
              </a:rPr>
              <a:t>석가모니불</a:t>
            </a:r>
            <a:endParaRPr lang="en-US" altLang="ko-KR" sz="4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algn="l">
              <a:lnSpc>
                <a:spcPct val="150000"/>
              </a:lnSpc>
            </a:pPr>
            <a:endParaRPr lang="ko-KR" altLang="en-US" sz="4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23406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C82029-9811-096C-7E2E-CFE1C7ACC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913" y="302961"/>
            <a:ext cx="5915025" cy="1914702"/>
          </a:xfrm>
        </p:spPr>
        <p:txBody>
          <a:bodyPr>
            <a:normAutofit/>
          </a:bodyPr>
          <a:lstStyle/>
          <a:p>
            <a:pPr algn="ctr"/>
            <a:r>
              <a:rPr lang="ko-KR" altLang="en-US" sz="48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반야심경의 </a:t>
            </a:r>
            <a:r>
              <a:rPr lang="ko-KR" altLang="en-US" sz="4800" dirty="0" err="1" smtClean="0">
                <a:latin typeface="HY견명조" panose="02030600000101010101" pitchFamily="18" charset="-127"/>
                <a:ea typeface="HY견명조" panose="02030600000101010101" pitchFamily="18" charset="-127"/>
              </a:rPr>
              <a:t>종취</a:t>
            </a:r>
            <a:r>
              <a:rPr lang="en-US" altLang="ko-KR" sz="48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/>
            </a:r>
            <a:br>
              <a:rPr lang="en-US" altLang="ko-KR" sz="48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</a:br>
            <a:r>
              <a:rPr lang="ko-KR" altLang="en-US" sz="48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般若心經의 宗趣</a:t>
            </a:r>
            <a:endParaRPr lang="ko-KR" altLang="en-US" sz="48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99C82029-9811-096C-7E2E-CFE1C7ACC26F}"/>
              </a:ext>
            </a:extLst>
          </p:cNvPr>
          <p:cNvSpPr txBox="1">
            <a:spLocks/>
          </p:cNvSpPr>
          <p:nvPr/>
        </p:nvSpPr>
        <p:spPr>
          <a:xfrm>
            <a:off x="471487" y="2400544"/>
            <a:ext cx="5915025" cy="56129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39750" indent="-5397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48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實相般若</a:t>
            </a:r>
            <a:endParaRPr lang="en-US" altLang="ko-KR" sz="4800" dirty="0" smtClean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marL="539750" indent="-5397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48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觀照般若</a:t>
            </a:r>
            <a:endParaRPr lang="en-US" altLang="ko-KR" sz="4800" dirty="0" smtClean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marL="539750" indent="-5397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48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文字般若 方便般若</a:t>
            </a:r>
            <a:r>
              <a:rPr lang="en-US" altLang="ko-KR" sz="48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/>
            </a:r>
            <a:br>
              <a:rPr lang="en-US" altLang="ko-KR" sz="48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</a:br>
            <a:r>
              <a:rPr lang="en-US" altLang="ko-KR" sz="48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/>
            </a:r>
            <a:br>
              <a:rPr lang="en-US" altLang="ko-KR" sz="48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</a:br>
            <a:endParaRPr lang="ko-KR" altLang="en-US" sz="48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2585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9034" y="688052"/>
            <a:ext cx="5926016" cy="917697"/>
          </a:xfrm>
        </p:spPr>
        <p:txBody>
          <a:bodyPr>
            <a:noAutofit/>
          </a:bodyPr>
          <a:lstStyle/>
          <a:p>
            <a:r>
              <a:rPr lang="ko-KR" altLang="en-US" sz="6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조계종 종지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89034" y="2165923"/>
            <a:ext cx="6283204" cy="74520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ko-KR" altLang="en-US" sz="4400" spc="-104" dirty="0">
                <a:latin typeface="HY견명조" panose="02030600000101010101" pitchFamily="18" charset="-127"/>
                <a:ea typeface="HY견명조" panose="02030600000101010101" pitchFamily="18" charset="-127"/>
              </a:rPr>
              <a:t>조계종은 </a:t>
            </a:r>
            <a:endParaRPr lang="en-US" altLang="ko-KR" sz="4400" spc="-104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marL="0" indent="0">
              <a:buNone/>
            </a:pPr>
            <a:r>
              <a:rPr lang="ko-KR" altLang="en-US" sz="4400" spc="-104" dirty="0">
                <a:latin typeface="HY견명조" panose="02030600000101010101" pitchFamily="18" charset="-127"/>
                <a:ea typeface="HY견명조" panose="02030600000101010101" pitchFamily="18" charset="-127"/>
              </a:rPr>
              <a:t>석가모니 부처님의 </a:t>
            </a:r>
            <a:endParaRPr lang="en-US" altLang="ko-KR" sz="4400" spc="-104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marL="0" indent="0">
              <a:buNone/>
            </a:pPr>
            <a:r>
              <a:rPr lang="ko-KR" altLang="en-US" sz="4400" spc="-104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자각각타</a:t>
            </a:r>
            <a:r>
              <a:rPr lang="en-US" altLang="ko-KR" sz="4400" spc="-104" dirty="0">
                <a:latin typeface="HY견명조" panose="02030600000101010101" pitchFamily="18" charset="-127"/>
                <a:ea typeface="HY견명조" panose="02030600000101010101" pitchFamily="18" charset="-127"/>
              </a:rPr>
              <a:t>(</a:t>
            </a:r>
            <a:r>
              <a:rPr lang="ko-KR" altLang="en-US" sz="4400" spc="-104" dirty="0">
                <a:latin typeface="HY견명조" panose="02030600000101010101" pitchFamily="18" charset="-127"/>
                <a:ea typeface="HY견명조" panose="02030600000101010101" pitchFamily="18" charset="-127"/>
              </a:rPr>
              <a:t>自覺覺他</a:t>
            </a:r>
            <a:r>
              <a:rPr lang="en-US" altLang="ko-KR" sz="4400" spc="-104" dirty="0">
                <a:latin typeface="HY견명조" panose="02030600000101010101" pitchFamily="18" charset="-127"/>
                <a:ea typeface="HY견명조" panose="02030600000101010101" pitchFamily="18" charset="-127"/>
              </a:rPr>
              <a:t>) </a:t>
            </a:r>
          </a:p>
          <a:p>
            <a:pPr marL="0" indent="0">
              <a:buNone/>
            </a:pPr>
            <a:r>
              <a:rPr lang="ko-KR" altLang="en-US" sz="4400" spc="-104" dirty="0">
                <a:latin typeface="HY견명조" panose="02030600000101010101" pitchFamily="18" charset="-127"/>
                <a:ea typeface="HY견명조" panose="02030600000101010101" pitchFamily="18" charset="-127"/>
              </a:rPr>
              <a:t>각행원만</a:t>
            </a:r>
            <a:r>
              <a:rPr lang="en-US" altLang="ko-KR" sz="4400" spc="-104" dirty="0">
                <a:latin typeface="HY견명조" panose="02030600000101010101" pitchFamily="18" charset="-127"/>
                <a:ea typeface="HY견명조" panose="02030600000101010101" pitchFamily="18" charset="-127"/>
              </a:rPr>
              <a:t>(</a:t>
            </a:r>
            <a:r>
              <a:rPr lang="ko-KR" altLang="en-US" sz="4400" spc="-104" dirty="0">
                <a:latin typeface="HY견명조" panose="02030600000101010101" pitchFamily="18" charset="-127"/>
                <a:ea typeface="HY견명조" panose="02030600000101010101" pitchFamily="18" charset="-127"/>
              </a:rPr>
              <a:t>覺行圓滿</a:t>
            </a:r>
            <a:r>
              <a:rPr lang="en-US" altLang="ko-KR" sz="4400" spc="-104" dirty="0">
                <a:latin typeface="HY견명조" panose="02030600000101010101" pitchFamily="18" charset="-127"/>
                <a:ea typeface="HY견명조" panose="02030600000101010101" pitchFamily="18" charset="-127"/>
              </a:rPr>
              <a:t>)</a:t>
            </a:r>
          </a:p>
          <a:p>
            <a:pPr marL="0" indent="0">
              <a:buNone/>
            </a:pPr>
            <a:r>
              <a:rPr lang="ko-KR" altLang="en-US" sz="4400" spc="-104" dirty="0">
                <a:latin typeface="HY견명조" panose="02030600000101010101" pitchFamily="18" charset="-127"/>
                <a:ea typeface="HY견명조" panose="02030600000101010101" pitchFamily="18" charset="-127"/>
              </a:rPr>
              <a:t>한 근본교리를 받들어 체득하고 </a:t>
            </a:r>
            <a:endParaRPr lang="en-US" altLang="ko-KR" sz="4400" spc="-104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marL="0" indent="0">
              <a:buNone/>
            </a:pPr>
            <a:r>
              <a:rPr lang="ko-KR" altLang="en-US" sz="4400" spc="-104" dirty="0">
                <a:latin typeface="HY견명조" panose="02030600000101010101" pitchFamily="18" charset="-127"/>
                <a:ea typeface="HY견명조" panose="02030600000101010101" pitchFamily="18" charset="-127"/>
              </a:rPr>
              <a:t>직지인심</a:t>
            </a:r>
            <a:r>
              <a:rPr lang="en-US" altLang="ko-KR" sz="4400" spc="-104" dirty="0">
                <a:latin typeface="HY견명조" panose="02030600000101010101" pitchFamily="18" charset="-127"/>
                <a:ea typeface="HY견명조" panose="02030600000101010101" pitchFamily="18" charset="-127"/>
              </a:rPr>
              <a:t>(</a:t>
            </a:r>
            <a:r>
              <a:rPr lang="ko-KR" altLang="en-US" sz="4400" spc="-104" dirty="0">
                <a:latin typeface="HY견명조" panose="02030600000101010101" pitchFamily="18" charset="-127"/>
                <a:ea typeface="HY견명조" panose="02030600000101010101" pitchFamily="18" charset="-127"/>
              </a:rPr>
              <a:t>直指人心</a:t>
            </a:r>
            <a:r>
              <a:rPr lang="en-US" altLang="ko-KR" sz="4400" spc="-104" dirty="0">
                <a:latin typeface="HY견명조" panose="02030600000101010101" pitchFamily="18" charset="-127"/>
                <a:ea typeface="HY견명조" panose="02030600000101010101" pitchFamily="18" charset="-127"/>
              </a:rPr>
              <a:t>) </a:t>
            </a:r>
          </a:p>
          <a:p>
            <a:pPr marL="0" indent="0">
              <a:buNone/>
            </a:pPr>
            <a:r>
              <a:rPr lang="ko-KR" altLang="en-US" sz="4400" spc="-104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견성성불</a:t>
            </a:r>
            <a:r>
              <a:rPr lang="en-US" altLang="ko-KR" sz="4400" spc="-104" dirty="0">
                <a:latin typeface="HY견명조" panose="02030600000101010101" pitchFamily="18" charset="-127"/>
                <a:ea typeface="HY견명조" panose="02030600000101010101" pitchFamily="18" charset="-127"/>
              </a:rPr>
              <a:t>(</a:t>
            </a:r>
            <a:r>
              <a:rPr lang="ko-KR" altLang="en-US" sz="4400" spc="-104" dirty="0">
                <a:latin typeface="HY견명조" panose="02030600000101010101" pitchFamily="18" charset="-127"/>
                <a:ea typeface="HY견명조" panose="02030600000101010101" pitchFamily="18" charset="-127"/>
              </a:rPr>
              <a:t>見性成佛</a:t>
            </a:r>
            <a:r>
              <a:rPr lang="en-US" altLang="ko-KR" sz="4400" spc="-104" dirty="0">
                <a:latin typeface="HY견명조" panose="02030600000101010101" pitchFamily="18" charset="-127"/>
                <a:ea typeface="HY견명조" panose="02030600000101010101" pitchFamily="18" charset="-127"/>
              </a:rPr>
              <a:t>) </a:t>
            </a:r>
          </a:p>
          <a:p>
            <a:pPr marL="0" indent="0">
              <a:buNone/>
            </a:pPr>
            <a:r>
              <a:rPr lang="ko-KR" altLang="en-US" sz="4400" spc="-104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전법도생</a:t>
            </a:r>
            <a:r>
              <a:rPr lang="en-US" altLang="ko-KR" sz="4400" spc="-104" dirty="0">
                <a:latin typeface="HY견명조" panose="02030600000101010101" pitchFamily="18" charset="-127"/>
                <a:ea typeface="HY견명조" panose="02030600000101010101" pitchFamily="18" charset="-127"/>
              </a:rPr>
              <a:t>(</a:t>
            </a:r>
            <a:r>
              <a:rPr lang="ko-KR" altLang="en-US" sz="4400" spc="-104" dirty="0">
                <a:latin typeface="HY견명조" panose="02030600000101010101" pitchFamily="18" charset="-127"/>
                <a:ea typeface="HY견명조" panose="02030600000101010101" pitchFamily="18" charset="-127"/>
              </a:rPr>
              <a:t>傳法度生</a:t>
            </a:r>
            <a:r>
              <a:rPr lang="en-US" altLang="ko-KR" sz="4400" spc="-104" dirty="0">
                <a:latin typeface="HY견명조" panose="02030600000101010101" pitchFamily="18" charset="-127"/>
                <a:ea typeface="HY견명조" panose="02030600000101010101" pitchFamily="18" charset="-127"/>
              </a:rPr>
              <a:t>)</a:t>
            </a:r>
            <a:r>
              <a:rPr lang="ko-KR" altLang="en-US" sz="4400" spc="-104" dirty="0">
                <a:latin typeface="HY견명조" panose="02030600000101010101" pitchFamily="18" charset="-127"/>
                <a:ea typeface="HY견명조" panose="02030600000101010101" pitchFamily="18" charset="-127"/>
              </a:rPr>
              <a:t>함을 종지</a:t>
            </a:r>
            <a:r>
              <a:rPr lang="en-US" altLang="ko-KR" sz="4400" spc="-104" dirty="0">
                <a:latin typeface="HY견명조" panose="02030600000101010101" pitchFamily="18" charset="-127"/>
                <a:ea typeface="HY견명조" panose="02030600000101010101" pitchFamily="18" charset="-127"/>
              </a:rPr>
              <a:t>(</a:t>
            </a:r>
            <a:r>
              <a:rPr lang="ko-KR" altLang="en-US" sz="4400" spc="-104" dirty="0">
                <a:latin typeface="HY견명조" panose="02030600000101010101" pitchFamily="18" charset="-127"/>
                <a:ea typeface="HY견명조" panose="02030600000101010101" pitchFamily="18" charset="-127"/>
              </a:rPr>
              <a:t>宗旨</a:t>
            </a:r>
            <a:r>
              <a:rPr lang="en-US" altLang="ko-KR" sz="4400" spc="-104" dirty="0">
                <a:latin typeface="HY견명조" panose="02030600000101010101" pitchFamily="18" charset="-127"/>
                <a:ea typeface="HY견명조" panose="02030600000101010101" pitchFamily="18" charset="-127"/>
              </a:rPr>
              <a:t>)</a:t>
            </a:r>
            <a:r>
              <a:rPr lang="ko-KR" altLang="en-US" sz="4400" spc="-104" dirty="0">
                <a:latin typeface="HY견명조" panose="02030600000101010101" pitchFamily="18" charset="-127"/>
                <a:ea typeface="HY견명조" panose="02030600000101010101" pitchFamily="18" charset="-127"/>
              </a:rPr>
              <a:t>로 한다</a:t>
            </a:r>
            <a:r>
              <a:rPr lang="en-US" altLang="ko-KR" sz="4400" spc="-104" dirty="0"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  <a:endParaRPr lang="ko-KR" altLang="en-US" sz="4400" spc="-104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918472" y="9093907"/>
            <a:ext cx="1553766" cy="248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12" dirty="0"/>
              <a:t>2022.08.18.</a:t>
            </a:r>
            <a:r>
              <a:rPr lang="ko-KR" altLang="en-US" sz="1012" dirty="0"/>
              <a:t>수</a:t>
            </a:r>
          </a:p>
        </p:txBody>
      </p:sp>
    </p:spTree>
    <p:extLst>
      <p:ext uri="{BB962C8B-B14F-4D97-AF65-F5344CB8AC3E}">
        <p14:creationId xmlns:p14="http://schemas.microsoft.com/office/powerpoint/2010/main" val="277981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83566" y="6836796"/>
            <a:ext cx="1553766" cy="248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12"/>
              <a:t>2022.08.18.</a:t>
            </a:r>
            <a:r>
              <a:rPr lang="ko-KR" altLang="en-US" sz="1012" dirty="0"/>
              <a:t>수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13" y="-214313"/>
            <a:ext cx="6415087" cy="10787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765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9868" y="730914"/>
            <a:ext cx="3015762" cy="917697"/>
          </a:xfrm>
        </p:spPr>
        <p:txBody>
          <a:bodyPr>
            <a:noAutofit/>
          </a:bodyPr>
          <a:lstStyle/>
          <a:p>
            <a:r>
              <a:rPr lang="ko-KR" altLang="en-US" sz="5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육신통</a:t>
            </a:r>
            <a:endParaRPr lang="ko-KR" altLang="en-US" sz="5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graphicFrame>
        <p:nvGraphicFramePr>
          <p:cNvPr id="8" name="내용 개체 틀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2943255"/>
              </p:ext>
            </p:extLst>
          </p:nvPr>
        </p:nvGraphicFramePr>
        <p:xfrm>
          <a:off x="1003299" y="2433612"/>
          <a:ext cx="5554664" cy="5475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7332">
                  <a:extLst>
                    <a:ext uri="{9D8B030D-6E8A-4147-A177-3AD203B41FA5}">
                      <a16:colId xmlns:a16="http://schemas.microsoft.com/office/drawing/2014/main" val="2675271751"/>
                    </a:ext>
                  </a:extLst>
                </a:gridCol>
                <a:gridCol w="2777332">
                  <a:extLst>
                    <a:ext uri="{9D8B030D-6E8A-4147-A177-3AD203B41FA5}">
                      <a16:colId xmlns:a16="http://schemas.microsoft.com/office/drawing/2014/main" val="4205535687"/>
                    </a:ext>
                  </a:extLst>
                </a:gridCol>
              </a:tblGrid>
              <a:tr h="445759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4400" b="0" dirty="0" err="1">
                          <a:solidFill>
                            <a:schemeClr val="tx1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천안통</a:t>
                      </a:r>
                      <a:endParaRPr lang="ko-KR" altLang="en-US" sz="4400" b="0" dirty="0">
                        <a:solidFill>
                          <a:schemeClr val="tx1"/>
                        </a:solidFill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</a:txBody>
                  <a:tcPr marL="63305" marR="63305" marT="31652" marB="31652"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4400" b="0" dirty="0">
                          <a:solidFill>
                            <a:schemeClr val="tx1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天眼通</a:t>
                      </a:r>
                    </a:p>
                  </a:txBody>
                  <a:tcPr marL="63305" marR="63305" marT="31652" marB="31652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6265789"/>
                  </a:ext>
                </a:extLst>
              </a:tr>
              <a:tr h="445759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4400" b="0" dirty="0" err="1">
                          <a:solidFill>
                            <a:schemeClr val="tx1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천이통</a:t>
                      </a:r>
                      <a:endParaRPr lang="ko-KR" altLang="en-US" sz="4400" b="0" dirty="0">
                        <a:solidFill>
                          <a:schemeClr val="tx1"/>
                        </a:solidFill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</a:txBody>
                  <a:tcPr marL="63305" marR="63305" marT="31652" marB="31652"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4400" b="0" dirty="0">
                          <a:solidFill>
                            <a:schemeClr val="tx1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天耳通</a:t>
                      </a:r>
                    </a:p>
                  </a:txBody>
                  <a:tcPr marL="63305" marR="63305" marT="31652" marB="31652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146760"/>
                  </a:ext>
                </a:extLst>
              </a:tr>
              <a:tr h="445759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4400" b="0" dirty="0" err="1">
                          <a:solidFill>
                            <a:schemeClr val="tx1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타심통</a:t>
                      </a:r>
                      <a:endParaRPr lang="ko-KR" altLang="en-US" sz="4400" b="0" dirty="0">
                        <a:solidFill>
                          <a:schemeClr val="tx1"/>
                        </a:solidFill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</a:txBody>
                  <a:tcPr marL="63305" marR="63305" marT="31652" marB="31652"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4400" b="0" dirty="0">
                          <a:solidFill>
                            <a:schemeClr val="tx1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他心通</a:t>
                      </a:r>
                    </a:p>
                  </a:txBody>
                  <a:tcPr marL="63305" marR="63305" marT="31652" marB="31652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2622637"/>
                  </a:ext>
                </a:extLst>
              </a:tr>
              <a:tr h="445759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4400" b="0" dirty="0" err="1">
                          <a:solidFill>
                            <a:schemeClr val="tx1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숙명통</a:t>
                      </a:r>
                      <a:endParaRPr lang="ko-KR" altLang="en-US" sz="4400" b="0" dirty="0">
                        <a:solidFill>
                          <a:schemeClr val="tx1"/>
                        </a:solidFill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</a:txBody>
                  <a:tcPr marL="63305" marR="63305" marT="31652" marB="31652"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4400" b="0" dirty="0">
                          <a:solidFill>
                            <a:schemeClr val="tx1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宿命通</a:t>
                      </a:r>
                    </a:p>
                  </a:txBody>
                  <a:tcPr marL="63305" marR="63305" marT="31652" marB="31652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1434418"/>
                  </a:ext>
                </a:extLst>
              </a:tr>
              <a:tr h="443132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4400" b="0" dirty="0" err="1">
                          <a:solidFill>
                            <a:schemeClr val="tx1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신족통</a:t>
                      </a:r>
                      <a:endParaRPr lang="ko-KR" altLang="en-US" sz="4400" b="0" dirty="0">
                        <a:solidFill>
                          <a:schemeClr val="tx1"/>
                        </a:solidFill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</a:txBody>
                  <a:tcPr marL="63305" marR="63305" marT="31652" marB="31652"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4400" b="0" dirty="0">
                          <a:solidFill>
                            <a:schemeClr val="tx1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神足通</a:t>
                      </a:r>
                    </a:p>
                  </a:txBody>
                  <a:tcPr marL="63305" marR="63305" marT="31652" marB="31652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801711"/>
                  </a:ext>
                </a:extLst>
              </a:tr>
              <a:tr h="443132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4400" b="0" dirty="0" err="1">
                          <a:solidFill>
                            <a:schemeClr val="tx1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누진통</a:t>
                      </a:r>
                      <a:endParaRPr lang="ko-KR" altLang="en-US" sz="4400" b="0" dirty="0">
                        <a:solidFill>
                          <a:schemeClr val="tx1"/>
                        </a:solidFill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</a:txBody>
                  <a:tcPr marL="63305" marR="63305" marT="31652" marB="31652"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4400" b="0" dirty="0">
                          <a:solidFill>
                            <a:schemeClr val="tx1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漏盡通</a:t>
                      </a:r>
                    </a:p>
                  </a:txBody>
                  <a:tcPr marL="63305" marR="63305" marT="31652" marB="31652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5001073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902221" y="9385396"/>
            <a:ext cx="1553766" cy="248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12" dirty="0"/>
              <a:t>2022.08.18.</a:t>
            </a:r>
            <a:r>
              <a:rPr lang="ko-KR" altLang="en-US" sz="1012" dirty="0"/>
              <a:t>수</a:t>
            </a:r>
          </a:p>
        </p:txBody>
      </p:sp>
    </p:spTree>
    <p:extLst>
      <p:ext uri="{BB962C8B-B14F-4D97-AF65-F5344CB8AC3E}">
        <p14:creationId xmlns:p14="http://schemas.microsoft.com/office/powerpoint/2010/main" val="1310505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83566" y="6836796"/>
            <a:ext cx="1553766" cy="248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12"/>
              <a:t>2022.08.18.</a:t>
            </a:r>
            <a:r>
              <a:rPr lang="ko-KR" altLang="en-US" sz="1012" dirty="0"/>
              <a:t>수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13" y="-357188"/>
            <a:ext cx="6397625" cy="9901238"/>
          </a:xfrm>
          <a:prstGeom prst="rect">
            <a:avLst/>
          </a:prstGeom>
        </p:spPr>
      </p:pic>
      <p:sp>
        <p:nvSpPr>
          <p:cNvPr id="9" name="제목 8">
            <a:extLst>
              <a:ext uri="{FF2B5EF4-FFF2-40B4-BE49-F238E27FC236}">
                <a16:creationId xmlns:a16="http://schemas.microsoft.com/office/drawing/2014/main" id="{CB9B3982-BCA9-4514-9812-B6CE3407F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5688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4364" y="536336"/>
            <a:ext cx="3239966" cy="1068629"/>
          </a:xfrm>
        </p:spPr>
        <p:txBody>
          <a:bodyPr>
            <a:normAutofit/>
          </a:bodyPr>
          <a:lstStyle/>
          <a:p>
            <a:r>
              <a:rPr lang="ko-KR" altLang="en-US" sz="4800" dirty="0">
                <a:latin typeface="HY견명조" panose="02030600000101010101" pitchFamily="18" charset="-127"/>
                <a:ea typeface="HY견명조" panose="02030600000101010101" pitchFamily="18" charset="-127"/>
              </a:rPr>
              <a:t>진언</a:t>
            </a:r>
          </a:p>
        </p:txBody>
      </p:sp>
      <p:graphicFrame>
        <p:nvGraphicFramePr>
          <p:cNvPr id="14" name="표 14">
            <a:extLst>
              <a:ext uri="{FF2B5EF4-FFF2-40B4-BE49-F238E27FC236}">
                <a16:creationId xmlns:a16="http://schemas.microsoft.com/office/drawing/2014/main" id="{59507E07-AC88-4088-8A28-B887875A68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2672018"/>
              </p:ext>
            </p:extLst>
          </p:nvPr>
        </p:nvGraphicFramePr>
        <p:xfrm>
          <a:off x="188913" y="1884217"/>
          <a:ext cx="6669088" cy="59269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69088">
                  <a:extLst>
                    <a:ext uri="{9D8B030D-6E8A-4147-A177-3AD203B41FA5}">
                      <a16:colId xmlns:a16="http://schemas.microsoft.com/office/drawing/2014/main" val="1084169236"/>
                    </a:ext>
                  </a:extLst>
                </a:gridCol>
              </a:tblGrid>
              <a:tr h="1138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600" dirty="0" err="1">
                          <a:solidFill>
                            <a:schemeClr val="tx1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정구업</a:t>
                      </a:r>
                      <a:r>
                        <a:rPr lang="ko-KR" altLang="en-US" sz="3600" dirty="0">
                          <a:solidFill>
                            <a:schemeClr val="tx1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 진언</a:t>
                      </a:r>
                      <a:endParaRPr lang="en-US" altLang="ko-KR" sz="3600" dirty="0">
                        <a:solidFill>
                          <a:schemeClr val="tx1"/>
                        </a:solidFill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  <a:p>
                      <a:pPr latinLnBrk="1"/>
                      <a:r>
                        <a:rPr lang="ko-KR" altLang="en-US" sz="2800" dirty="0">
                          <a:solidFill>
                            <a:schemeClr val="tx1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수리 </a:t>
                      </a:r>
                      <a:r>
                        <a:rPr lang="ko-KR" altLang="en-US" sz="2800" dirty="0" err="1">
                          <a:solidFill>
                            <a:schemeClr val="tx1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수리</a:t>
                      </a:r>
                      <a:r>
                        <a:rPr lang="ko-KR" altLang="en-US" sz="2800" dirty="0">
                          <a:solidFill>
                            <a:schemeClr val="tx1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 마하수리 </a:t>
                      </a:r>
                      <a:r>
                        <a:rPr lang="ko-KR" altLang="en-US" sz="2800" dirty="0" err="1">
                          <a:solidFill>
                            <a:schemeClr val="tx1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수수리</a:t>
                      </a:r>
                      <a:r>
                        <a:rPr lang="ko-KR" altLang="en-US" sz="2800" dirty="0">
                          <a:solidFill>
                            <a:schemeClr val="tx1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 </a:t>
                      </a:r>
                      <a:r>
                        <a:rPr lang="ko-KR" altLang="en-US" sz="2800" dirty="0" err="1">
                          <a:solidFill>
                            <a:schemeClr val="tx1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사바하</a:t>
                      </a:r>
                      <a:endParaRPr lang="ko-KR" altLang="en-US" sz="2800" dirty="0">
                        <a:solidFill>
                          <a:schemeClr val="tx1"/>
                        </a:solidFill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0540804"/>
                  </a:ext>
                </a:extLst>
              </a:tr>
              <a:tr h="1138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600" dirty="0" err="1">
                          <a:solidFill>
                            <a:schemeClr val="tx1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개법장</a:t>
                      </a:r>
                      <a:r>
                        <a:rPr lang="ko-KR" altLang="en-US" sz="3600" dirty="0">
                          <a:solidFill>
                            <a:schemeClr val="tx1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 진언</a:t>
                      </a:r>
                      <a:endParaRPr lang="en-US" altLang="ko-KR" sz="3600" dirty="0">
                        <a:solidFill>
                          <a:schemeClr val="tx1"/>
                        </a:solidFill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  <a:p>
                      <a:pPr latinLnBrk="1"/>
                      <a:r>
                        <a:rPr lang="ko-KR" altLang="en-US" sz="2800" dirty="0">
                          <a:solidFill>
                            <a:schemeClr val="tx1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옴 </a:t>
                      </a:r>
                      <a:r>
                        <a:rPr lang="ko-KR" altLang="en-US" sz="2800" dirty="0" err="1">
                          <a:solidFill>
                            <a:schemeClr val="tx1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아라남</a:t>
                      </a:r>
                      <a:r>
                        <a:rPr lang="ko-KR" altLang="en-US" sz="2800" dirty="0">
                          <a:solidFill>
                            <a:schemeClr val="tx1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 아라다</a:t>
                      </a:r>
                      <a:endParaRPr lang="ko-KR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6342298"/>
                  </a:ext>
                </a:extLst>
              </a:tr>
              <a:tr h="1138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600" dirty="0">
                          <a:solidFill>
                            <a:schemeClr val="tx1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참회진언</a:t>
                      </a:r>
                      <a:endParaRPr lang="en-US" altLang="ko-KR" sz="3600" dirty="0">
                        <a:solidFill>
                          <a:schemeClr val="tx1"/>
                        </a:solidFill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  <a:p>
                      <a:pPr latinLnBrk="1"/>
                      <a:r>
                        <a:rPr lang="ko-KR" altLang="en-US" sz="2800" dirty="0">
                          <a:solidFill>
                            <a:schemeClr val="tx1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옴 </a:t>
                      </a:r>
                      <a:r>
                        <a:rPr lang="ko-KR" altLang="en-US" sz="2800" dirty="0" err="1">
                          <a:solidFill>
                            <a:schemeClr val="tx1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살바</a:t>
                      </a:r>
                      <a:r>
                        <a:rPr lang="ko-KR" altLang="en-US" sz="2800" dirty="0">
                          <a:solidFill>
                            <a:schemeClr val="tx1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 못지 모지 </a:t>
                      </a:r>
                      <a:r>
                        <a:rPr lang="ko-KR" altLang="en-US" sz="2800" dirty="0" err="1">
                          <a:solidFill>
                            <a:schemeClr val="tx1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사다야</a:t>
                      </a:r>
                      <a:r>
                        <a:rPr lang="ko-KR" altLang="en-US" sz="2800" dirty="0">
                          <a:solidFill>
                            <a:schemeClr val="tx1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 </a:t>
                      </a:r>
                      <a:r>
                        <a:rPr lang="ko-KR" altLang="en-US" sz="2800" dirty="0" err="1">
                          <a:solidFill>
                            <a:schemeClr val="tx1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사바하</a:t>
                      </a:r>
                      <a:endParaRPr lang="ko-KR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8376890"/>
                  </a:ext>
                </a:extLst>
              </a:tr>
              <a:tr h="1138844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2800" dirty="0">
                        <a:solidFill>
                          <a:schemeClr val="tx1"/>
                        </a:solidFill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800" spc="-300" dirty="0">
                          <a:solidFill>
                            <a:schemeClr val="tx1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아제 </a:t>
                      </a:r>
                      <a:r>
                        <a:rPr lang="ko-KR" altLang="en-US" sz="2800" spc="-300" dirty="0" err="1">
                          <a:solidFill>
                            <a:schemeClr val="tx1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아제</a:t>
                      </a:r>
                      <a:r>
                        <a:rPr lang="ko-KR" altLang="en-US" sz="2800" spc="-300" dirty="0">
                          <a:solidFill>
                            <a:schemeClr val="tx1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 바라아제 </a:t>
                      </a:r>
                      <a:r>
                        <a:rPr lang="ko-KR" altLang="en-US" sz="2800" spc="-300" dirty="0" err="1">
                          <a:solidFill>
                            <a:schemeClr val="tx1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바라승아제</a:t>
                      </a:r>
                      <a:r>
                        <a:rPr lang="ko-KR" altLang="en-US" sz="2800" spc="-300" dirty="0">
                          <a:solidFill>
                            <a:schemeClr val="tx1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 </a:t>
                      </a:r>
                      <a:r>
                        <a:rPr lang="ko-KR" altLang="en-US" sz="2800" spc="-300" dirty="0" err="1">
                          <a:solidFill>
                            <a:schemeClr val="tx1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모지사바하</a:t>
                      </a:r>
                      <a:endParaRPr lang="en-US" altLang="ko-KR" sz="2800" spc="-300" dirty="0">
                        <a:solidFill>
                          <a:schemeClr val="tx1"/>
                        </a:solidFill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241700"/>
                  </a:ext>
                </a:extLst>
              </a:tr>
              <a:tr h="1138844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3000" dirty="0">
                          <a:solidFill>
                            <a:schemeClr val="tx1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관세음보살 </a:t>
                      </a:r>
                      <a:r>
                        <a:rPr lang="ko-KR" altLang="en-US" sz="3000" dirty="0" err="1">
                          <a:solidFill>
                            <a:schemeClr val="tx1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본심미묘</a:t>
                      </a:r>
                      <a:r>
                        <a:rPr lang="ko-KR" altLang="en-US" sz="3000" dirty="0">
                          <a:solidFill>
                            <a:schemeClr val="tx1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 육자대명왕진언</a:t>
                      </a:r>
                      <a:endParaRPr lang="en-US" altLang="ko-KR" sz="3000" dirty="0">
                        <a:solidFill>
                          <a:schemeClr val="tx1"/>
                        </a:solidFill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800" dirty="0">
                          <a:solidFill>
                            <a:schemeClr val="tx1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옴 마니 반 </a:t>
                      </a:r>
                      <a:r>
                        <a:rPr lang="ko-KR" altLang="en-US" sz="2800" dirty="0" err="1">
                          <a:solidFill>
                            <a:schemeClr val="tx1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메흄</a:t>
                      </a:r>
                      <a:endParaRPr lang="ko-KR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7490952"/>
                  </a:ext>
                </a:extLst>
              </a:tr>
            </a:tbl>
          </a:graphicData>
        </a:graphic>
      </p:graphicFrame>
      <p:sp>
        <p:nvSpPr>
          <p:cNvPr id="5" name="제목 1">
            <a:extLst>
              <a:ext uri="{FF2B5EF4-FFF2-40B4-BE49-F238E27FC236}">
                <a16:creationId xmlns:a16="http://schemas.microsoft.com/office/drawing/2014/main" id="{5B8931D2-6D18-42E4-B7B0-2285F6CA02EB}"/>
              </a:ext>
            </a:extLst>
          </p:cNvPr>
          <p:cNvSpPr txBox="1">
            <a:spLocks/>
          </p:cNvSpPr>
          <p:nvPr/>
        </p:nvSpPr>
        <p:spPr>
          <a:xfrm>
            <a:off x="188913" y="8270554"/>
            <a:ext cx="5915025" cy="12256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4800">
                <a:latin typeface="HY견명조" panose="02030600000101010101" pitchFamily="18" charset="-127"/>
                <a:ea typeface="HY견명조" panose="02030600000101010101" pitchFamily="18" charset="-127"/>
              </a:rPr>
              <a:t>지장보살 멸장업진언</a:t>
            </a:r>
            <a:r>
              <a:rPr lang="en-US" altLang="ko-KR" sz="4800">
                <a:latin typeface="HY견명조" panose="02030600000101010101" pitchFamily="18" charset="-127"/>
                <a:ea typeface="HY견명조" panose="02030600000101010101" pitchFamily="18" charset="-127"/>
              </a:rPr>
              <a:t/>
            </a:r>
            <a:br>
              <a:rPr lang="en-US" altLang="ko-KR" sz="4800">
                <a:latin typeface="HY견명조" panose="02030600000101010101" pitchFamily="18" charset="-127"/>
                <a:ea typeface="HY견명조" panose="02030600000101010101" pitchFamily="18" charset="-127"/>
              </a:rPr>
            </a:br>
            <a:r>
              <a:rPr lang="en-US" altLang="ko-KR" sz="4800">
                <a:latin typeface="HY견명조" panose="02030600000101010101" pitchFamily="18" charset="-127"/>
                <a:ea typeface="HY견명조" panose="02030600000101010101" pitchFamily="18" charset="-127"/>
              </a:rPr>
              <a:t/>
            </a:r>
            <a:br>
              <a:rPr lang="en-US" altLang="ko-KR" sz="4800">
                <a:latin typeface="HY견명조" panose="02030600000101010101" pitchFamily="18" charset="-127"/>
                <a:ea typeface="HY견명조" panose="02030600000101010101" pitchFamily="18" charset="-127"/>
              </a:rPr>
            </a:br>
            <a:r>
              <a:rPr lang="ko-KR" altLang="en-US" sz="4000">
                <a:latin typeface="HY견명조" panose="02030600000101010101" pitchFamily="18" charset="-127"/>
                <a:ea typeface="HY견명조" panose="02030600000101010101" pitchFamily="18" charset="-127"/>
              </a:rPr>
              <a:t>옴 바라 마니 다이 사바하</a:t>
            </a:r>
            <a:endParaRPr lang="ko-KR" altLang="en-US" sz="48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6877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8931D2-6D18-42E4-B7B0-2285F6CA0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129945"/>
          </a:xfrm>
        </p:spPr>
        <p:txBody>
          <a:bodyPr>
            <a:normAutofit/>
          </a:bodyPr>
          <a:lstStyle/>
          <a:p>
            <a:pPr algn="ctr"/>
            <a:r>
              <a:rPr lang="ko-KR" altLang="en-US" sz="5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금강경</a:t>
            </a:r>
            <a:r>
              <a:rPr lang="ko-KR" altLang="en-US" sz="5400" dirty="0">
                <a:latin typeface="HY견명조" panose="02030600000101010101" pitchFamily="18" charset="-127"/>
                <a:ea typeface="HY견명조" panose="02030600000101010101" pitchFamily="18" charset="-127"/>
              </a:rPr>
              <a:t> 법신비상분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D118CA-96D0-4640-8F85-6B1E029AA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488" y="1951213"/>
            <a:ext cx="5915025" cy="4192411"/>
          </a:xfrm>
        </p:spPr>
        <p:txBody>
          <a:bodyPr>
            <a:normAutofit lnSpcReduction="10000"/>
          </a:bodyPr>
          <a:lstStyle/>
          <a:p>
            <a:pPr marL="0" indent="0" algn="dist">
              <a:lnSpc>
                <a:spcPct val="150000"/>
              </a:lnSpc>
              <a:buNone/>
            </a:pPr>
            <a:r>
              <a:rPr lang="ko-KR" altLang="en-US" sz="3600" b="0" i="0" dirty="0">
                <a:solidFill>
                  <a:srgbClr val="000000"/>
                </a:solidFill>
                <a:effectLst/>
                <a:latin typeface="HY견명조" panose="02030600000101010101" pitchFamily="18" charset="-127"/>
                <a:ea typeface="HY견명조" panose="02030600000101010101" pitchFamily="18" charset="-127"/>
              </a:rPr>
              <a:t>若以色見我 </a:t>
            </a:r>
            <a:r>
              <a:rPr lang="en-US" altLang="ko-KR" sz="3600" b="0" i="0" dirty="0">
                <a:solidFill>
                  <a:srgbClr val="000000"/>
                </a:solidFill>
                <a:effectLst/>
                <a:latin typeface="HY견명조" panose="02030600000101010101" pitchFamily="18" charset="-127"/>
                <a:ea typeface="HY견명조" panose="02030600000101010101" pitchFamily="18" charset="-127"/>
              </a:rPr>
              <a:t>(</a:t>
            </a:r>
            <a:r>
              <a:rPr lang="ko-KR" altLang="en-US" sz="3600" b="0" i="0" dirty="0" err="1">
                <a:solidFill>
                  <a:srgbClr val="000000"/>
                </a:solidFill>
                <a:effectLst/>
                <a:latin typeface="HY견명조" panose="02030600000101010101" pitchFamily="18" charset="-127"/>
                <a:ea typeface="HY견명조" panose="02030600000101010101" pitchFamily="18" charset="-127"/>
              </a:rPr>
              <a:t>약이색견아</a:t>
            </a:r>
            <a:r>
              <a:rPr lang="en-US" altLang="ko-KR" sz="3600" b="0" i="0" dirty="0">
                <a:solidFill>
                  <a:srgbClr val="000000"/>
                </a:solidFill>
                <a:effectLst/>
                <a:latin typeface="HY견명조" panose="02030600000101010101" pitchFamily="18" charset="-127"/>
                <a:ea typeface="HY견명조" panose="02030600000101010101" pitchFamily="18" charset="-127"/>
              </a:rPr>
              <a:t>)</a:t>
            </a:r>
            <a:r>
              <a:rPr lang="ko-KR" altLang="en-US" sz="3600" dirty="0">
                <a:latin typeface="HY견명조" panose="02030600000101010101" pitchFamily="18" charset="-127"/>
                <a:ea typeface="HY견명조" panose="02030600000101010101" pitchFamily="18" charset="-127"/>
              </a:rPr>
              <a:t/>
            </a:r>
            <a:br>
              <a:rPr lang="ko-KR" altLang="en-US" sz="3600" dirty="0">
                <a:latin typeface="HY견명조" panose="02030600000101010101" pitchFamily="18" charset="-127"/>
                <a:ea typeface="HY견명조" panose="02030600000101010101" pitchFamily="18" charset="-127"/>
              </a:rPr>
            </a:br>
            <a:r>
              <a:rPr lang="ko-KR" altLang="en-US" sz="3600" b="0" i="0" dirty="0">
                <a:solidFill>
                  <a:srgbClr val="000000"/>
                </a:solidFill>
                <a:effectLst/>
                <a:latin typeface="HY견명조" panose="02030600000101010101" pitchFamily="18" charset="-127"/>
                <a:ea typeface="HY견명조" panose="02030600000101010101" pitchFamily="18" charset="-127"/>
              </a:rPr>
              <a:t>以音聲求我 </a:t>
            </a:r>
            <a:r>
              <a:rPr lang="en-US" altLang="ko-KR" sz="3600" b="0" i="0" dirty="0">
                <a:solidFill>
                  <a:srgbClr val="000000"/>
                </a:solidFill>
                <a:effectLst/>
                <a:latin typeface="HY견명조" panose="02030600000101010101" pitchFamily="18" charset="-127"/>
                <a:ea typeface="HY견명조" panose="02030600000101010101" pitchFamily="18" charset="-127"/>
              </a:rPr>
              <a:t>(</a:t>
            </a:r>
            <a:r>
              <a:rPr lang="ko-KR" altLang="en-US" sz="3600" b="0" i="0" dirty="0" err="1">
                <a:solidFill>
                  <a:srgbClr val="000000"/>
                </a:solidFill>
                <a:effectLst/>
                <a:latin typeface="HY견명조" panose="02030600000101010101" pitchFamily="18" charset="-127"/>
                <a:ea typeface="HY견명조" panose="02030600000101010101" pitchFamily="18" charset="-127"/>
              </a:rPr>
              <a:t>이음성구아</a:t>
            </a:r>
            <a:r>
              <a:rPr lang="en-US" altLang="ko-KR" sz="3600" b="0" i="0" dirty="0">
                <a:solidFill>
                  <a:srgbClr val="000000"/>
                </a:solidFill>
                <a:effectLst/>
                <a:latin typeface="HY견명조" panose="02030600000101010101" pitchFamily="18" charset="-127"/>
                <a:ea typeface="HY견명조" panose="02030600000101010101" pitchFamily="18" charset="-127"/>
              </a:rPr>
              <a:t>)</a:t>
            </a:r>
            <a:r>
              <a:rPr lang="ko-KR" altLang="en-US" sz="3600" dirty="0">
                <a:latin typeface="HY견명조" panose="02030600000101010101" pitchFamily="18" charset="-127"/>
                <a:ea typeface="HY견명조" panose="02030600000101010101" pitchFamily="18" charset="-127"/>
              </a:rPr>
              <a:t/>
            </a:r>
            <a:br>
              <a:rPr lang="ko-KR" altLang="en-US" sz="3600" dirty="0">
                <a:latin typeface="HY견명조" panose="02030600000101010101" pitchFamily="18" charset="-127"/>
                <a:ea typeface="HY견명조" panose="02030600000101010101" pitchFamily="18" charset="-127"/>
              </a:rPr>
            </a:br>
            <a:r>
              <a:rPr lang="ko-KR" altLang="en-US" sz="3600" b="0" i="0" dirty="0">
                <a:solidFill>
                  <a:srgbClr val="000000"/>
                </a:solidFill>
                <a:effectLst/>
                <a:latin typeface="HY견명조" panose="02030600000101010101" pitchFamily="18" charset="-127"/>
                <a:ea typeface="HY견명조" panose="02030600000101010101" pitchFamily="18" charset="-127"/>
              </a:rPr>
              <a:t>是人行邪道 </a:t>
            </a:r>
            <a:r>
              <a:rPr lang="en-US" altLang="ko-KR" sz="3600" b="0" i="0" dirty="0">
                <a:solidFill>
                  <a:srgbClr val="000000"/>
                </a:solidFill>
                <a:effectLst/>
                <a:latin typeface="HY견명조" panose="02030600000101010101" pitchFamily="18" charset="-127"/>
                <a:ea typeface="HY견명조" panose="02030600000101010101" pitchFamily="18" charset="-127"/>
              </a:rPr>
              <a:t>(</a:t>
            </a:r>
            <a:r>
              <a:rPr lang="ko-KR" altLang="en-US" sz="3600" b="0" i="0" dirty="0">
                <a:solidFill>
                  <a:srgbClr val="000000"/>
                </a:solidFill>
                <a:effectLst/>
                <a:latin typeface="HY견명조" panose="02030600000101010101" pitchFamily="18" charset="-127"/>
                <a:ea typeface="HY견명조" panose="02030600000101010101" pitchFamily="18" charset="-127"/>
              </a:rPr>
              <a:t>시인행사도</a:t>
            </a:r>
            <a:r>
              <a:rPr lang="en-US" altLang="ko-KR" sz="3600" b="0" i="0" dirty="0">
                <a:solidFill>
                  <a:srgbClr val="000000"/>
                </a:solidFill>
                <a:effectLst/>
                <a:latin typeface="HY견명조" panose="02030600000101010101" pitchFamily="18" charset="-127"/>
                <a:ea typeface="HY견명조" panose="02030600000101010101" pitchFamily="18" charset="-127"/>
              </a:rPr>
              <a:t>)</a:t>
            </a:r>
            <a:r>
              <a:rPr lang="ko-KR" altLang="en-US" sz="3600" dirty="0">
                <a:latin typeface="HY견명조" panose="02030600000101010101" pitchFamily="18" charset="-127"/>
                <a:ea typeface="HY견명조" panose="02030600000101010101" pitchFamily="18" charset="-127"/>
              </a:rPr>
              <a:t/>
            </a:r>
            <a:br>
              <a:rPr lang="ko-KR" altLang="en-US" sz="3600" dirty="0">
                <a:latin typeface="HY견명조" panose="02030600000101010101" pitchFamily="18" charset="-127"/>
                <a:ea typeface="HY견명조" panose="02030600000101010101" pitchFamily="18" charset="-127"/>
              </a:rPr>
            </a:br>
            <a:r>
              <a:rPr lang="ko-KR" altLang="en-US" sz="3600" b="0" i="0" dirty="0">
                <a:solidFill>
                  <a:srgbClr val="000000"/>
                </a:solidFill>
                <a:effectLst/>
                <a:latin typeface="HY견명조" panose="02030600000101010101" pitchFamily="18" charset="-127"/>
                <a:ea typeface="HY견명조" panose="02030600000101010101" pitchFamily="18" charset="-127"/>
              </a:rPr>
              <a:t>不能見如來 </a:t>
            </a:r>
            <a:r>
              <a:rPr lang="en-US" altLang="ko-KR" sz="3600" b="0" i="0" dirty="0">
                <a:solidFill>
                  <a:srgbClr val="000000"/>
                </a:solidFill>
                <a:effectLst/>
                <a:latin typeface="HY견명조" panose="02030600000101010101" pitchFamily="18" charset="-127"/>
                <a:ea typeface="HY견명조" panose="02030600000101010101" pitchFamily="18" charset="-127"/>
              </a:rPr>
              <a:t>(</a:t>
            </a:r>
            <a:r>
              <a:rPr lang="ko-KR" altLang="en-US" sz="3600" b="0" i="0" dirty="0" err="1">
                <a:solidFill>
                  <a:srgbClr val="000000"/>
                </a:solidFill>
                <a:effectLst/>
                <a:latin typeface="HY견명조" panose="02030600000101010101" pitchFamily="18" charset="-127"/>
                <a:ea typeface="HY견명조" panose="02030600000101010101" pitchFamily="18" charset="-127"/>
              </a:rPr>
              <a:t>불능견여래</a:t>
            </a:r>
            <a:r>
              <a:rPr lang="en-US" altLang="ko-KR" sz="3600" b="0" i="0" dirty="0">
                <a:solidFill>
                  <a:srgbClr val="000000"/>
                </a:solidFill>
                <a:effectLst/>
                <a:latin typeface="HY견명조" panose="02030600000101010101" pitchFamily="18" charset="-127"/>
                <a:ea typeface="HY견명조" panose="02030600000101010101" pitchFamily="18" charset="-127"/>
              </a:rPr>
              <a:t>) </a:t>
            </a:r>
            <a:r>
              <a:rPr lang="ko-KR" altLang="en-US" sz="3600" dirty="0">
                <a:latin typeface="HY견명조" panose="02030600000101010101" pitchFamily="18" charset="-127"/>
                <a:ea typeface="HY견명조" panose="02030600000101010101" pitchFamily="18" charset="-127"/>
              </a:rPr>
              <a:t/>
            </a:r>
            <a:br>
              <a:rPr lang="ko-KR" altLang="en-US" sz="3600" dirty="0">
                <a:latin typeface="HY견명조" panose="02030600000101010101" pitchFamily="18" charset="-127"/>
                <a:ea typeface="HY견명조" panose="02030600000101010101" pitchFamily="18" charset="-127"/>
              </a:rPr>
            </a:br>
            <a:r>
              <a:rPr lang="ko-KR" altLang="en-US" sz="3600" b="0" i="0" dirty="0">
                <a:solidFill>
                  <a:srgbClr val="000000"/>
                </a:solidFill>
                <a:effectLst/>
                <a:latin typeface="HY견명조" panose="02030600000101010101" pitchFamily="18" charset="-127"/>
                <a:ea typeface="HY견명조" panose="02030600000101010101" pitchFamily="18" charset="-127"/>
              </a:rPr>
              <a:t> </a:t>
            </a:r>
            <a:endParaRPr lang="ko-KR" altLang="en-US" sz="3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7164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8931D2-6D18-42E4-B7B0-2285F6CA0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7" y="880206"/>
            <a:ext cx="5915025" cy="1225686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sz="4800" dirty="0">
                <a:latin typeface="HY견명조" panose="02030600000101010101" pitchFamily="18" charset="-127"/>
                <a:ea typeface="HY견명조" panose="02030600000101010101" pitchFamily="18" charset="-127"/>
              </a:rPr>
              <a:t>지장보살 </a:t>
            </a:r>
            <a:r>
              <a:rPr lang="ko-KR" altLang="en-US" sz="48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멸장업진언</a:t>
            </a:r>
            <a:r>
              <a:rPr lang="en-US" altLang="ko-KR" sz="4800" dirty="0">
                <a:latin typeface="HY견명조" panose="02030600000101010101" pitchFamily="18" charset="-127"/>
                <a:ea typeface="HY견명조" panose="02030600000101010101" pitchFamily="18" charset="-127"/>
              </a:rPr>
              <a:t/>
            </a:r>
            <a:br>
              <a:rPr lang="en-US" altLang="ko-KR" sz="4800" dirty="0">
                <a:latin typeface="HY견명조" panose="02030600000101010101" pitchFamily="18" charset="-127"/>
                <a:ea typeface="HY견명조" panose="02030600000101010101" pitchFamily="18" charset="-127"/>
              </a:rPr>
            </a:br>
            <a:r>
              <a:rPr lang="en-US" altLang="ko-KR" sz="4800" dirty="0">
                <a:latin typeface="HY견명조" panose="02030600000101010101" pitchFamily="18" charset="-127"/>
                <a:ea typeface="HY견명조" panose="02030600000101010101" pitchFamily="18" charset="-127"/>
              </a:rPr>
              <a:t/>
            </a:r>
            <a:br>
              <a:rPr lang="en-US" altLang="ko-KR" sz="4800" dirty="0">
                <a:latin typeface="HY견명조" panose="02030600000101010101" pitchFamily="18" charset="-127"/>
                <a:ea typeface="HY견명조" panose="02030600000101010101" pitchFamily="18" charset="-127"/>
              </a:rPr>
            </a:br>
            <a:r>
              <a:rPr lang="ko-KR" altLang="en-US" sz="4000" dirty="0">
                <a:latin typeface="HY견명조" panose="02030600000101010101" pitchFamily="18" charset="-127"/>
                <a:ea typeface="HY견명조" panose="02030600000101010101" pitchFamily="18" charset="-127"/>
              </a:rPr>
              <a:t>옴 바라 마니 다이 </a:t>
            </a:r>
            <a:r>
              <a:rPr lang="ko-KR" altLang="en-US" sz="40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사바하</a:t>
            </a:r>
            <a:endParaRPr lang="ko-KR" altLang="en-US" sz="48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3913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633</TotalTime>
  <Words>260</Words>
  <Application>Microsoft Office PowerPoint</Application>
  <PresentationFormat>A4 용지(210x297mm)</PresentationFormat>
  <Paragraphs>105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9" baseType="lpstr">
      <vt:lpstr>Helvetica Neue</vt:lpstr>
      <vt:lpstr>HY견명조</vt:lpstr>
      <vt:lpstr>inherit</vt:lpstr>
      <vt:lpstr>궁서</vt:lpstr>
      <vt:lpstr>맑은 고딕</vt:lpstr>
      <vt:lpstr>Arial</vt:lpstr>
      <vt:lpstr>Calibri</vt:lpstr>
      <vt:lpstr>Calibri Light</vt:lpstr>
      <vt:lpstr>Office 테마</vt:lpstr>
      <vt:lpstr>칠불통계게</vt:lpstr>
      <vt:lpstr>PowerPoint 프레젠테이션</vt:lpstr>
      <vt:lpstr>조계종 종지</vt:lpstr>
      <vt:lpstr>PowerPoint 프레젠테이션</vt:lpstr>
      <vt:lpstr>육신통</vt:lpstr>
      <vt:lpstr>PowerPoint 프레젠테이션</vt:lpstr>
      <vt:lpstr>진언</vt:lpstr>
      <vt:lpstr>금강경 법신비상분</vt:lpstr>
      <vt:lpstr>지장보살 멸장업진언  옴 바라 마니 다이 사바하</vt:lpstr>
      <vt:lpstr>PowerPoint 프레젠테이션</vt:lpstr>
      <vt:lpstr>PowerPoint 프레젠테이션</vt:lpstr>
      <vt:lpstr>PowerPoint 프레젠테이션</vt:lpstr>
      <vt:lpstr>PowerPoint 프레젠테이션</vt:lpstr>
      <vt:lpstr>5부 니까야</vt:lpstr>
      <vt:lpstr>四聖諦 사성제</vt:lpstr>
      <vt:lpstr>사성제</vt:lpstr>
      <vt:lpstr>PowerPoint 프레젠테이션</vt:lpstr>
      <vt:lpstr>사고팔고 四苦八苦</vt:lpstr>
      <vt:lpstr>삼독 三毒 貪탐 嗔진 癡치</vt:lpstr>
      <vt:lpstr>반야심경의 종취 般若心經의 宗趣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諸惡莫作 제악막자 衆善奉行 중선봉행 自淨其意 자정기의 是諸佛敎 시제불교</dc:title>
  <dc:creator>user</dc:creator>
  <cp:lastModifiedBy>user</cp:lastModifiedBy>
  <cp:revision>56</cp:revision>
  <cp:lastPrinted>2022-07-28T05:09:47Z</cp:lastPrinted>
  <dcterms:created xsi:type="dcterms:W3CDTF">2022-04-19T01:20:58Z</dcterms:created>
  <dcterms:modified xsi:type="dcterms:W3CDTF">2022-07-28T05:12:28Z</dcterms:modified>
</cp:coreProperties>
</file>