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67" r:id="rId10"/>
    <p:sldId id="268" r:id="rId11"/>
    <p:sldId id="258" r:id="rId12"/>
    <p:sldId id="259" r:id="rId13"/>
    <p:sldId id="269" r:id="rId14"/>
    <p:sldId id="262" r:id="rId15"/>
    <p:sldId id="273" r:id="rId16"/>
    <p:sldId id="271" r:id="rId17"/>
    <p:sldId id="274" r:id="rId18"/>
    <p:sldId id="275" r:id="rId19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602" y="48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3" y="495300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87449" y="7172324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1" y="803033"/>
            <a:ext cx="6038073" cy="917697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부 </a:t>
            </a:r>
            <a:r>
              <a:rPr lang="ko-KR" altLang="en-US" sz="6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ko-KR" altLang="en-US" sz="6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57350"/>
            <a:ext cx="5915025" cy="41924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고성제</a:t>
            </a:r>
            <a:b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진리에 관한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집성제</a:t>
            </a:r>
            <a:b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일어남의 진리에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3200" dirty="0" err="1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멸성제</a:t>
            </a:r>
            <a:b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도성제</a:t>
            </a:r>
            <a:b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소멸로 인도하는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도닦음에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관한 생각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0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다섯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1.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물질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2.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느낌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3.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인식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4.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형성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5.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의식 무더기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97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F5C-2ACE-5FFC-C03D-12B544C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5A0D-65A4-DD73-91BB-128C708F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699230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三日修心千載寶</a:t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삼일수심천재보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삼 일간 닦은 마음은 천 년의 보배요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ko-KR" altLang="en-US" sz="4000" dirty="0"/>
            </a:br>
            <a:br>
              <a:rPr lang="ko-KR" altLang="en-US" sz="4000" dirty="0"/>
            </a:b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百年貪物一朝塵</a:t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백년탐물일조진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백 년간 탐하여 모은 재산은 하루아침에 먼지가 된다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2CE16-31A5-2390-A31A-5277FF86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사고팔고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四苦八苦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6E9F1-90CC-C505-26F7-3A498023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5" y="2932849"/>
            <a:ext cx="5915025" cy="492023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四苦사고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生老病死 생로병사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八苦팔고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愛別離苦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애벌리고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怨憎會苦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원증회고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救不得苦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구불득고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五陰盛苦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오음성고</a:t>
            </a:r>
            <a:endParaRPr lang="ko-KR" altLang="en-US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6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43255"/>
              </p:ext>
            </p:extLst>
          </p:nvPr>
        </p:nvGraphicFramePr>
        <p:xfrm>
          <a:off x="1003299" y="2433612"/>
          <a:ext cx="5554664" cy="547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72018"/>
              </p:ext>
            </p:extLst>
          </p:nvPr>
        </p:nvGraphicFramePr>
        <p:xfrm>
          <a:off x="188913" y="1884217"/>
          <a:ext cx="6669088" cy="592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모지사바하</a:t>
                      </a:r>
                      <a:endParaRPr lang="en-US" altLang="ko-KR" sz="2800" spc="-3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 txBox="1">
            <a:spLocks/>
          </p:cNvSpPr>
          <p:nvPr/>
        </p:nvSpPr>
        <p:spPr>
          <a:xfrm>
            <a:off x="188913" y="8270554"/>
            <a:ext cx="5915025" cy="122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멸장업진언</a:t>
            </a: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80206"/>
            <a:ext cx="5915025" cy="122568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멸장업진언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341</Words>
  <Application>Microsoft Office PowerPoint</Application>
  <PresentationFormat>A4 용지(210x297mm)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Helvetica Neue</vt:lpstr>
      <vt:lpstr>HY견명조</vt:lpstr>
      <vt:lpstr>inherit</vt:lpstr>
      <vt:lpstr>궁서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지장보살 멸장업진언  옴 바라 마니 다이 사바하</vt:lpstr>
      <vt:lpstr>PowerPoint 프레젠테이션</vt:lpstr>
      <vt:lpstr>PowerPoint 프레젠테이션</vt:lpstr>
      <vt:lpstr>PowerPoint 프레젠테이션</vt:lpstr>
      <vt:lpstr>PowerPoint 프레젠테이션</vt:lpstr>
      <vt:lpstr>5부 니까야</vt:lpstr>
      <vt:lpstr>사성제</vt:lpstr>
      <vt:lpstr>사성제</vt:lpstr>
      <vt:lpstr>PowerPoint 프레젠테이션</vt:lpstr>
      <vt:lpstr>사고팔고 四苦八苦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821038395609</cp:lastModifiedBy>
  <cp:revision>50</cp:revision>
  <cp:lastPrinted>2022-07-21T15:03:53Z</cp:lastPrinted>
  <dcterms:created xsi:type="dcterms:W3CDTF">2022-04-19T01:20:58Z</dcterms:created>
  <dcterms:modified xsi:type="dcterms:W3CDTF">2022-07-21T15:15:59Z</dcterms:modified>
</cp:coreProperties>
</file>