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67" r:id="rId10"/>
    <p:sldId id="258" r:id="rId11"/>
    <p:sldId id="268" r:id="rId12"/>
    <p:sldId id="259" r:id="rId13"/>
    <p:sldId id="269" r:id="rId14"/>
    <p:sldId id="262" r:id="rId15"/>
    <p:sldId id="271" r:id="rId16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63" y="5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2" y="803033"/>
            <a:ext cx="3227638" cy="91769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5</a:t>
            </a:r>
            <a:r>
              <a:rPr lang="ko-KR" altLang="en-US" sz="4800" dirty="0"/>
              <a:t>부 </a:t>
            </a:r>
            <a:r>
              <a:rPr lang="ko-KR" altLang="en-US" sz="4800" dirty="0" err="1"/>
              <a:t>니까야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0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다섯 무더기</a:t>
            </a:r>
            <a:endParaRPr lang="en-US" altLang="ko-KR" sz="3200" b="0" i="0" dirty="0" smtClean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1. </a:t>
            </a:r>
            <a:r>
              <a:rPr lang="ko-KR" altLang="en-US" sz="3200" b="0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물질 무더기</a:t>
            </a:r>
            <a:endParaRPr lang="en-US" altLang="ko-KR" sz="3200" b="0" i="0" dirty="0" smtClean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2. </a:t>
            </a:r>
            <a:r>
              <a:rPr lang="ko-KR" altLang="en-US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느낌 무더기</a:t>
            </a:r>
            <a:endParaRPr lang="en-US" altLang="ko-KR" sz="3200" dirty="0" smtClean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3. </a:t>
            </a:r>
            <a:r>
              <a:rPr lang="ko-KR" altLang="en-US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인식 무더기</a:t>
            </a:r>
            <a:endParaRPr lang="en-US" altLang="ko-KR" sz="3200" dirty="0" smtClean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3200" b="0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4. </a:t>
            </a:r>
            <a:r>
              <a:rPr lang="ko-KR" altLang="en-US" sz="3200" b="0" i="0" dirty="0" smtClean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형성 무더기</a:t>
            </a:r>
            <a:endParaRPr lang="en-US" altLang="ko-KR" sz="3200" b="0" i="0" dirty="0" smtClean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5. </a:t>
            </a:r>
            <a:r>
              <a:rPr lang="ko-KR" altLang="en-US" sz="3200" dirty="0" smtClean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의식 무더기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6880"/>
              </p:ext>
            </p:extLst>
          </p:nvPr>
        </p:nvGraphicFramePr>
        <p:xfrm>
          <a:off x="1003299" y="2433612"/>
          <a:ext cx="5554664" cy="64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2018"/>
              </p:ext>
            </p:extLst>
          </p:nvPr>
        </p:nvGraphicFramePr>
        <p:xfrm>
          <a:off x="188913" y="1884217"/>
          <a:ext cx="6669088" cy="592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spc="-3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모지사바하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 txBox="1">
            <a:spLocks/>
          </p:cNvSpPr>
          <p:nvPr/>
        </p:nvSpPr>
        <p:spPr>
          <a:xfrm>
            <a:off x="188913" y="8270554"/>
            <a:ext cx="5915025" cy="122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멸장업진언</a:t>
            </a:r>
            <a:r>
              <a:rPr lang="en-US" altLang="ko-KR" sz="4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4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 lnSpcReduction="10000"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80206"/>
            <a:ext cx="5915025" cy="12256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</a:t>
            </a:r>
            <a:r>
              <a:rPr lang="ko-KR" altLang="en-US" sz="4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멸장업진언</a:t>
            </a: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</a:t>
            </a: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198</Words>
  <Application>Microsoft Office PowerPoint</Application>
  <PresentationFormat>A4 용지(210x297mm)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FZShuTi-S05T</vt:lpstr>
      <vt:lpstr>HY견명조</vt:lpstr>
      <vt:lpstr>궁서</vt:lpstr>
      <vt:lpstr>맑은 고딕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지장보살 멸장업진언  옴 바라 마니 다이 사바하</vt:lpstr>
      <vt:lpstr>PowerPoint 프레젠테이션</vt:lpstr>
      <vt:lpstr>PowerPoint 프레젠테이션</vt:lpstr>
      <vt:lpstr>PowerPoint 프레젠테이션</vt:lpstr>
      <vt:lpstr>PowerPoint 프레젠테이션</vt:lpstr>
      <vt:lpstr>5부 니까야</vt:lpstr>
      <vt:lpstr>사성제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46</cp:revision>
  <cp:lastPrinted>2022-06-23T05:45:40Z</cp:lastPrinted>
  <dcterms:created xsi:type="dcterms:W3CDTF">2022-04-19T01:20:58Z</dcterms:created>
  <dcterms:modified xsi:type="dcterms:W3CDTF">2022-07-18T00:22:42Z</dcterms:modified>
</cp:coreProperties>
</file>