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858000" cy="9906000" type="A4"/>
  <p:notesSz cx="6858000" cy="9144000"/>
  <p:defaultTextStyle>
    <a:defPPr>
      <a:defRPr lang="ko-KR"/>
    </a:defPPr>
    <a:lvl1pPr marL="0" algn="l" defTabSz="875930" rtl="0" eaLnBrk="1" latinLnBrk="1" hangingPunct="1">
      <a:defRPr sz="1725" kern="1200">
        <a:solidFill>
          <a:schemeClr val="tx1"/>
        </a:solidFill>
        <a:latin typeface="+mn-lt"/>
        <a:ea typeface="+mn-ea"/>
        <a:cs typeface="+mn-cs"/>
      </a:defRPr>
    </a:lvl1pPr>
    <a:lvl2pPr marL="437964" algn="l" defTabSz="875930" rtl="0" eaLnBrk="1" latinLnBrk="1" hangingPunct="1">
      <a:defRPr sz="1725" kern="1200">
        <a:solidFill>
          <a:schemeClr val="tx1"/>
        </a:solidFill>
        <a:latin typeface="+mn-lt"/>
        <a:ea typeface="+mn-ea"/>
        <a:cs typeface="+mn-cs"/>
      </a:defRPr>
    </a:lvl2pPr>
    <a:lvl3pPr marL="875930" algn="l" defTabSz="875930" rtl="0" eaLnBrk="1" latinLnBrk="1" hangingPunct="1">
      <a:defRPr sz="1725" kern="1200">
        <a:solidFill>
          <a:schemeClr val="tx1"/>
        </a:solidFill>
        <a:latin typeface="+mn-lt"/>
        <a:ea typeface="+mn-ea"/>
        <a:cs typeface="+mn-cs"/>
      </a:defRPr>
    </a:lvl3pPr>
    <a:lvl4pPr marL="1313895" algn="l" defTabSz="875930" rtl="0" eaLnBrk="1" latinLnBrk="1" hangingPunct="1">
      <a:defRPr sz="1725" kern="1200">
        <a:solidFill>
          <a:schemeClr val="tx1"/>
        </a:solidFill>
        <a:latin typeface="+mn-lt"/>
        <a:ea typeface="+mn-ea"/>
        <a:cs typeface="+mn-cs"/>
      </a:defRPr>
    </a:lvl4pPr>
    <a:lvl5pPr marL="1751861" algn="l" defTabSz="875930" rtl="0" eaLnBrk="1" latinLnBrk="1" hangingPunct="1">
      <a:defRPr sz="1725" kern="1200">
        <a:solidFill>
          <a:schemeClr val="tx1"/>
        </a:solidFill>
        <a:latin typeface="+mn-lt"/>
        <a:ea typeface="+mn-ea"/>
        <a:cs typeface="+mn-cs"/>
      </a:defRPr>
    </a:lvl5pPr>
    <a:lvl6pPr marL="2189825" algn="l" defTabSz="875930" rtl="0" eaLnBrk="1" latinLnBrk="1" hangingPunct="1">
      <a:defRPr sz="1725" kern="1200">
        <a:solidFill>
          <a:schemeClr val="tx1"/>
        </a:solidFill>
        <a:latin typeface="+mn-lt"/>
        <a:ea typeface="+mn-ea"/>
        <a:cs typeface="+mn-cs"/>
      </a:defRPr>
    </a:lvl6pPr>
    <a:lvl7pPr marL="2627790" algn="l" defTabSz="875930" rtl="0" eaLnBrk="1" latinLnBrk="1" hangingPunct="1">
      <a:defRPr sz="1725" kern="1200">
        <a:solidFill>
          <a:schemeClr val="tx1"/>
        </a:solidFill>
        <a:latin typeface="+mn-lt"/>
        <a:ea typeface="+mn-ea"/>
        <a:cs typeface="+mn-cs"/>
      </a:defRPr>
    </a:lvl7pPr>
    <a:lvl8pPr marL="3065755" algn="l" defTabSz="875930" rtl="0" eaLnBrk="1" latinLnBrk="1" hangingPunct="1">
      <a:defRPr sz="1725" kern="1200">
        <a:solidFill>
          <a:schemeClr val="tx1"/>
        </a:solidFill>
        <a:latin typeface="+mn-lt"/>
        <a:ea typeface="+mn-ea"/>
        <a:cs typeface="+mn-cs"/>
      </a:defRPr>
    </a:lvl8pPr>
    <a:lvl9pPr marL="3503721" algn="l" defTabSz="875930" rtl="0" eaLnBrk="1" latinLnBrk="1" hangingPunct="1">
      <a:defRPr sz="17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742" userDrawn="1">
          <p15:clr>
            <a:srgbClr val="A4A3A4"/>
          </p15:clr>
        </p15:guide>
        <p15:guide id="3" pos="4320" userDrawn="1">
          <p15:clr>
            <a:srgbClr val="A4A3A4"/>
          </p15:clr>
        </p15:guide>
        <p15:guide id="4" pos="4177" userDrawn="1">
          <p15:clr>
            <a:srgbClr val="A4A3A4"/>
          </p15:clr>
        </p15:guide>
        <p15:guide id="5" orient="horz" userDrawn="1">
          <p15:clr>
            <a:srgbClr val="A4A3A4"/>
          </p15:clr>
        </p15:guide>
        <p15:guide id="6" orient="horz" pos="1337" userDrawn="1">
          <p15:clr>
            <a:srgbClr val="A4A3A4"/>
          </p15:clr>
        </p15:guide>
        <p15:guide id="7" orient="horz" pos="3347" userDrawn="1">
          <p15:clr>
            <a:srgbClr val="A4A3A4"/>
          </p15:clr>
        </p15:guide>
        <p15:guide id="8" orient="horz" pos="434" userDrawn="1">
          <p15:clr>
            <a:srgbClr val="A4A3A4"/>
          </p15:clr>
        </p15:guide>
        <p15:guide id="9" orient="horz" pos="1931" userDrawn="1">
          <p15:clr>
            <a:srgbClr val="A4A3A4"/>
          </p15:clr>
        </p15:guide>
        <p15:guide id="10" orient="horz" pos="4011" userDrawn="1">
          <p15:clr>
            <a:srgbClr val="A4A3A4"/>
          </p15:clr>
        </p15:guide>
        <p15:guide id="11" orient="horz" pos="3120" userDrawn="1">
          <p15:clr>
            <a:srgbClr val="A4A3A4"/>
          </p15:clr>
        </p15:guide>
        <p15:guide id="12" orient="horz" pos="4606" userDrawn="1">
          <p15:clr>
            <a:srgbClr val="A4A3A4"/>
          </p15:clr>
        </p15:guide>
        <p15:guide id="13" orient="horz" pos="54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5" d="100"/>
          <a:sy n="55" d="100"/>
        </p:scale>
        <p:origin x="2563" y="58"/>
      </p:cViewPr>
      <p:guideLst>
        <p:guide pos="2742"/>
        <p:guide pos="4320"/>
        <p:guide pos="4177"/>
        <p:guide orient="horz"/>
        <p:guide orient="horz" pos="1337"/>
        <p:guide orient="horz" pos="3347"/>
        <p:guide orient="horz" pos="434"/>
        <p:guide orient="horz" pos="1931"/>
        <p:guide orient="horz" pos="4011"/>
        <p:guide orient="horz" pos="3120"/>
        <p:guide orient="horz" pos="4606"/>
        <p:guide orient="horz" pos="54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C558-CCB0-4CAD-BEE7-3C205D1FC558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2A12-5893-419F-8D27-219D883DC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06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C558-CCB0-4CAD-BEE7-3C205D1FC558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2A12-5893-419F-8D27-219D883DC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74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C558-CCB0-4CAD-BEE7-3C205D1FC558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2A12-5893-419F-8D27-219D883DC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42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C558-CCB0-4CAD-BEE7-3C205D1FC558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2A12-5893-419F-8D27-219D883DC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64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C558-CCB0-4CAD-BEE7-3C205D1FC558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2A12-5893-419F-8D27-219D883DC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20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C558-CCB0-4CAD-BEE7-3C205D1FC558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2A12-5893-419F-8D27-219D883DC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82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C558-CCB0-4CAD-BEE7-3C205D1FC558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2A12-5893-419F-8D27-219D883DC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89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C558-CCB0-4CAD-BEE7-3C205D1FC558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2A12-5893-419F-8D27-219D883DC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287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C558-CCB0-4CAD-BEE7-3C205D1FC558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2A12-5893-419F-8D27-219D883DC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22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C558-CCB0-4CAD-BEE7-3C205D1FC558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2A12-5893-419F-8D27-219D883DC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996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C558-CCB0-4CAD-BEE7-3C205D1FC558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2A12-5893-419F-8D27-219D883DC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57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1C558-CCB0-4CAD-BEE7-3C205D1FC558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42A12-5893-419F-8D27-219D883DC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74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09000" y="2256813"/>
            <a:ext cx="4919717" cy="1617300"/>
          </a:xfr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r>
              <a:rPr lang="ko-KR" altLang="en-US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암기장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65089" y="1799643"/>
            <a:ext cx="2291537" cy="322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98" dirty="0"/>
              <a:t>2022.06.23.</a:t>
            </a:r>
            <a:r>
              <a:rPr lang="ko-KR" altLang="en-US" sz="1498" dirty="0"/>
              <a:t>목</a:t>
            </a:r>
            <a:endParaRPr lang="ko-KR" altLang="en-US" sz="1498" dirty="0"/>
          </a:p>
        </p:txBody>
      </p:sp>
      <p:sp>
        <p:nvSpPr>
          <p:cNvPr id="21" name="TextBox 20"/>
          <p:cNvSpPr txBox="1"/>
          <p:nvPr/>
        </p:nvSpPr>
        <p:spPr>
          <a:xfrm>
            <a:off x="3665089" y="4003278"/>
            <a:ext cx="2291537" cy="322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98" dirty="0" err="1"/>
              <a:t>ver</a:t>
            </a:r>
            <a:r>
              <a:rPr lang="en-US" altLang="ko-KR" sz="1498" dirty="0"/>
              <a:t> 006</a:t>
            </a:r>
            <a:endParaRPr lang="ko-KR" altLang="en-US" sz="1498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5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6</Words>
  <Application>Microsoft Office PowerPoint</Application>
  <PresentationFormat>A4 용지(210x297mm)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HY견명조</vt:lpstr>
      <vt:lpstr>맑은 고딕</vt:lpstr>
      <vt:lpstr>Arial</vt:lpstr>
      <vt:lpstr>Calibri</vt:lpstr>
      <vt:lpstr>Calibri Light</vt:lpstr>
      <vt:lpstr>Office 테마</vt:lpstr>
      <vt:lpstr>암기장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단축키</dc:title>
  <dc:creator>user</dc:creator>
  <cp:lastModifiedBy>user</cp:lastModifiedBy>
  <cp:revision>18</cp:revision>
  <cp:lastPrinted>2022-05-24T04:51:08Z</cp:lastPrinted>
  <dcterms:created xsi:type="dcterms:W3CDTF">2022-05-23T04:44:54Z</dcterms:created>
  <dcterms:modified xsi:type="dcterms:W3CDTF">2022-06-23T07:35:18Z</dcterms:modified>
</cp:coreProperties>
</file>