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64" r:id="rId3"/>
  </p:sldIdLst>
  <p:sldSz cx="6858000" cy="9906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pos="119" userDrawn="1">
          <p15:clr>
            <a:srgbClr val="A4A3A4"/>
          </p15:clr>
        </p15:guide>
        <p15:guide id="4" pos="20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2563" y="58"/>
      </p:cViewPr>
      <p:guideLst>
        <p:guide orient="horz" pos="3120"/>
        <p:guide pos="2160"/>
        <p:guide pos="119"/>
        <p:guide pos="20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51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0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71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33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40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97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82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3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20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4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52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A7EF4-D5C1-4649-8A60-AD5557F2BE22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9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>
            <a:extLst>
              <a:ext uri="{FF2B5EF4-FFF2-40B4-BE49-F238E27FC236}">
                <a16:creationId xmlns:a16="http://schemas.microsoft.com/office/drawing/2014/main" id="{F3DF518D-DA9D-45AF-97F1-28C64BCCC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413" y="498563"/>
            <a:ext cx="5143500" cy="1014412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동학</a:t>
            </a:r>
            <a:endParaRPr lang="ko-KR" altLang="en-US" sz="4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9" name="부제목 7">
            <a:extLst>
              <a:ext uri="{FF2B5EF4-FFF2-40B4-BE49-F238E27FC236}">
                <a16:creationId xmlns:a16="http://schemas.microsoft.com/office/drawing/2014/main" id="{ECA125DC-CEDC-4AF8-92B7-C4D5D6225C58}"/>
              </a:ext>
            </a:extLst>
          </p:cNvPr>
          <p:cNvSpPr txBox="1">
            <a:spLocks/>
          </p:cNvSpPr>
          <p:nvPr/>
        </p:nvSpPr>
        <p:spPr>
          <a:xfrm>
            <a:off x="633413" y="2012863"/>
            <a:ext cx="5143500" cy="63801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40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지기금지</a:t>
            </a:r>
            <a:endParaRPr lang="en-US" altLang="ko-KR" sz="4000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40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원위대강</a:t>
            </a:r>
            <a:endParaRPr lang="en-US" altLang="ko-KR" sz="4000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l">
              <a:lnSpc>
                <a:spcPct val="150000"/>
              </a:lnSpc>
            </a:pP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40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시천주</a:t>
            </a:r>
            <a:endParaRPr lang="en-US" altLang="ko-KR" sz="4000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40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조화정</a:t>
            </a:r>
            <a:endParaRPr lang="en-US" altLang="ko-KR" sz="4000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40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영세불망</a:t>
            </a:r>
            <a:endParaRPr lang="en-US" altLang="ko-KR" sz="4000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40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만사지</a:t>
            </a:r>
            <a:endParaRPr lang="ko-KR" altLang="en-US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234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990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</TotalTime>
  <Words>7</Words>
  <Application>Microsoft Office PowerPoint</Application>
  <PresentationFormat>A4 용지(210x297mm)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HY견명조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諸惡莫作 제악막자 衆善奉行 중선봉행 自淨其意 자정기의 是諸佛敎 시제불교</dc:title>
  <dc:creator>user</dc:creator>
  <cp:lastModifiedBy>user</cp:lastModifiedBy>
  <cp:revision>41</cp:revision>
  <cp:lastPrinted>2022-05-25T07:43:20Z</cp:lastPrinted>
  <dcterms:created xsi:type="dcterms:W3CDTF">2022-04-19T01:20:58Z</dcterms:created>
  <dcterms:modified xsi:type="dcterms:W3CDTF">2022-06-17T00:48:38Z</dcterms:modified>
</cp:coreProperties>
</file>