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58" r:id="rId10"/>
    <p:sldId id="259" r:id="rId11"/>
    <p:sldId id="262" r:id="rId1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63" y="5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2" y="803033"/>
            <a:ext cx="3227638" cy="91769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5</a:t>
            </a:r>
            <a:r>
              <a:rPr lang="ko-KR" altLang="en-US" sz="4800" dirty="0"/>
              <a:t>부 </a:t>
            </a:r>
            <a:r>
              <a:rPr lang="ko-KR" altLang="en-US" sz="4800" dirty="0" err="1"/>
              <a:t>니까야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6880"/>
              </p:ext>
            </p:extLst>
          </p:nvPr>
        </p:nvGraphicFramePr>
        <p:xfrm>
          <a:off x="1003299" y="2433612"/>
          <a:ext cx="5554664" cy="64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4548"/>
              </p:ext>
            </p:extLst>
          </p:nvPr>
        </p:nvGraphicFramePr>
        <p:xfrm>
          <a:off x="188913" y="1884217"/>
          <a:ext cx="6669088" cy="69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165</Words>
  <Application>Microsoft Office PowerPoint</Application>
  <PresentationFormat>A4 용지(210x297mm)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FZShuTi-S05T</vt:lpstr>
      <vt:lpstr>HY견명조</vt:lpstr>
      <vt:lpstr>궁서</vt:lpstr>
      <vt:lpstr>맑은 고딕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PowerPoint 프레젠테이션</vt:lpstr>
      <vt:lpstr>PowerPoint 프레젠테이션</vt:lpstr>
      <vt:lpstr>5부 니까야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41</cp:revision>
  <cp:lastPrinted>2022-05-25T07:43:20Z</cp:lastPrinted>
  <dcterms:created xsi:type="dcterms:W3CDTF">2022-04-19T01:20:58Z</dcterms:created>
  <dcterms:modified xsi:type="dcterms:W3CDTF">2022-06-20T06:21:23Z</dcterms:modified>
</cp:coreProperties>
</file>