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 showGuides="1">
      <p:cViewPr varScale="1">
        <p:scale>
          <a:sx n="49" d="100"/>
          <a:sy n="49" d="100"/>
        </p:scale>
        <p:origin x="82" y="28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4470-645C-4302-88A0-F2C81F7E4F6F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B4B15-17BA-43BF-A2AB-423C4E059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624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4470-645C-4302-88A0-F2C81F7E4F6F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B4B15-17BA-43BF-A2AB-423C4E059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7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4470-645C-4302-88A0-F2C81F7E4F6F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B4B15-17BA-43BF-A2AB-423C4E059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74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4470-645C-4302-88A0-F2C81F7E4F6F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B4B15-17BA-43BF-A2AB-423C4E059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252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4470-645C-4302-88A0-F2C81F7E4F6F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B4B15-17BA-43BF-A2AB-423C4E059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434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4470-645C-4302-88A0-F2C81F7E4F6F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B4B15-17BA-43BF-A2AB-423C4E059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258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4470-645C-4302-88A0-F2C81F7E4F6F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B4B15-17BA-43BF-A2AB-423C4E059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82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4470-645C-4302-88A0-F2C81F7E4F6F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B4B15-17BA-43BF-A2AB-423C4E059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030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4470-645C-4302-88A0-F2C81F7E4F6F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B4B15-17BA-43BF-A2AB-423C4E059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6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4470-645C-4302-88A0-F2C81F7E4F6F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B4B15-17BA-43BF-A2AB-423C4E059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7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4470-645C-4302-88A0-F2C81F7E4F6F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B4B15-17BA-43BF-A2AB-423C4E059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71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4470-645C-4302-88A0-F2C81F7E4F6F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B4B15-17BA-43BF-A2AB-423C4E059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8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3429000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5700" spc="-15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 첫째는 전문 기술을 가져야 </a:t>
            </a:r>
            <a:r>
              <a:rPr lang="ko-KR" altLang="en-US" sz="5700" spc="-150" dirty="0" err="1" smtClean="0">
                <a:latin typeface="HY견명조" panose="02030600000101010101" pitchFamily="18" charset="-127"/>
                <a:ea typeface="HY견명조" panose="02030600000101010101" pitchFamily="18" charset="-127"/>
              </a:rPr>
              <a:t>한다는것</a:t>
            </a:r>
            <a:r>
              <a:rPr lang="en-US" altLang="ko-KR" sz="5700" spc="-15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/>
            </a:r>
            <a:br>
              <a:rPr lang="en-US" altLang="ko-KR" sz="5700" spc="-15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en-US" altLang="ko-KR" sz="5700" spc="-15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5700" spc="-15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둘째는 자비로운 성품을 가져야 한다</a:t>
            </a:r>
            <a:endParaRPr lang="ko-KR" altLang="en-US" sz="5700" spc="-15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4074996"/>
            <a:ext cx="12192000" cy="1655762"/>
          </a:xfrm>
        </p:spPr>
        <p:txBody>
          <a:bodyPr>
            <a:noAutofit/>
          </a:bodyPr>
          <a:lstStyle/>
          <a:p>
            <a:pPr algn="l"/>
            <a:r>
              <a:rPr lang="ko-KR" altLang="en-US" sz="4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 전문기술이 먹고 사는 것을 해결</a:t>
            </a:r>
            <a:endParaRPr lang="en-US" altLang="ko-KR" sz="4800" dirty="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l"/>
            <a:r>
              <a:rPr lang="ko-KR" altLang="en-US" sz="4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 자비로운 성품은 인간관계의 문제를 해결</a:t>
            </a:r>
            <a:endParaRPr lang="ko-KR" altLang="en-US" sz="4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3122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18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HY견명조</vt:lpstr>
      <vt:lpstr>맑은 고딕</vt:lpstr>
      <vt:lpstr>Arial</vt:lpstr>
      <vt:lpstr>Office 테마</vt:lpstr>
      <vt:lpstr> 첫째는 전문 기술을 가져야 한다는것  둘째는 자비로운 성품을 가져야 한다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첫째는 전문 기술을 가져야 한다는것 ㄷ </dc:title>
  <dc:creator>user</dc:creator>
  <cp:lastModifiedBy>user</cp:lastModifiedBy>
  <cp:revision>5</cp:revision>
  <dcterms:created xsi:type="dcterms:W3CDTF">2022-11-09T00:49:29Z</dcterms:created>
  <dcterms:modified xsi:type="dcterms:W3CDTF">2022-11-09T08:19:31Z</dcterms:modified>
</cp:coreProperties>
</file>