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691813" cy="7559675"/>
  <p:notesSz cx="6858000" cy="9144000"/>
  <p:defaultTextStyle>
    <a:defPPr>
      <a:defRPr lang="ko-KR"/>
    </a:defPPr>
    <a:lvl1pPr marL="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1pPr>
    <a:lvl2pPr marL="437964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2pPr>
    <a:lvl3pPr marL="87593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3pPr>
    <a:lvl4pPr marL="131389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4pPr>
    <a:lvl5pPr marL="1751861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5pPr>
    <a:lvl6pPr marL="218982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6pPr>
    <a:lvl7pPr marL="2627790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7pPr>
    <a:lvl8pPr marL="3065755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8pPr>
    <a:lvl9pPr marL="3503721" algn="l" defTabSz="875930" rtl="0" eaLnBrk="1" latinLnBrk="1" hangingPunct="1">
      <a:defRPr sz="17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75" userDrawn="1">
          <p15:clr>
            <a:srgbClr val="A4A3A4"/>
          </p15:clr>
        </p15:guide>
        <p15:guide id="3" pos="6735" userDrawn="1">
          <p15:clr>
            <a:srgbClr val="A4A3A4"/>
          </p15:clr>
        </p15:guide>
        <p15:guide id="4" pos="651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6" orient="horz" pos="1020" userDrawn="1">
          <p15:clr>
            <a:srgbClr val="A4A3A4"/>
          </p15:clr>
        </p15:guide>
        <p15:guide id="7" orient="horz" pos="567" userDrawn="1">
          <p15:clr>
            <a:srgbClr val="A4A3A4"/>
          </p15:clr>
        </p15:guide>
        <p15:guide id="8" orient="horz" pos="331" userDrawn="1">
          <p15:clr>
            <a:srgbClr val="A4A3A4"/>
          </p15:clr>
        </p15:guide>
        <p15:guide id="9" orient="horz" pos="1474" userDrawn="1">
          <p15:clr>
            <a:srgbClr val="A4A3A4"/>
          </p15:clr>
        </p15:guide>
        <p15:guide id="10" orient="horz" pos="3061" userDrawn="1">
          <p15:clr>
            <a:srgbClr val="A4A3A4"/>
          </p15:clr>
        </p15:guide>
        <p15:guide id="11" orient="horz" pos="2381" userDrawn="1">
          <p15:clr>
            <a:srgbClr val="A4A3A4"/>
          </p15:clr>
        </p15:guide>
        <p15:guide id="12" orient="horz" pos="3515" userDrawn="1">
          <p15:clr>
            <a:srgbClr val="A4A3A4"/>
          </p15:clr>
        </p15:guide>
        <p15:guide id="13" orient="horz" pos="41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1339" y="67"/>
      </p:cViewPr>
      <p:guideLst>
        <p:guide pos="4275"/>
        <p:guide pos="6735"/>
        <p:guide pos="6512"/>
        <p:guide orient="horz"/>
        <p:guide orient="horz" pos="1020"/>
        <p:guide orient="horz" pos="567"/>
        <p:guide orient="horz" pos="331"/>
        <p:guide orient="horz" pos="1474"/>
        <p:guide orient="horz" pos="3061"/>
        <p:guide orient="horz" pos="2381"/>
        <p:guide orient="horz" pos="3515"/>
        <p:guide orient="horz" pos="41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1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19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2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51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9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7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3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1C558-CCB0-4CAD-BEE7-3C205D1FC558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2A12-5893-419F-8D27-219D883DC6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5345906" y="350838"/>
            <a:ext cx="0" cy="6875097"/>
            <a:chOff x="3520480" y="-23936"/>
            <a:chExt cx="0" cy="9625136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3520480" y="549833"/>
              <a:ext cx="0" cy="7128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H="1">
              <a:off x="3520480" y="4399408"/>
              <a:ext cx="0" cy="7128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H="1">
              <a:off x="3520480" y="8177695"/>
              <a:ext cx="0" cy="7128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520480" y="-23936"/>
              <a:ext cx="0" cy="962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71468" y="1722466"/>
            <a:ext cx="3754438" cy="1234228"/>
          </a:xfr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암기장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6200000">
            <a:off x="4173962" y="2006377"/>
            <a:ext cx="2320657" cy="659238"/>
          </a:xfrm>
        </p:spPr>
        <p:txBody>
          <a:bodyPr anchor="ctr"/>
          <a:lstStyle/>
          <a:p>
            <a:r>
              <a:rPr lang="ko-KR" altLang="en-US" dirty="0" err="1" smtClean="0">
                <a:latin typeface="HY견명조" panose="02030600000101010101" pitchFamily="18" charset="-127"/>
                <a:ea typeface="HY견명조" panose="02030600000101010101" pitchFamily="18" charset="-127"/>
              </a:rPr>
              <a:t>암기장</a:t>
            </a:r>
            <a:endParaRPr lang="ko-KR" altLang="en-US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20581" y="1400722"/>
            <a:ext cx="1748766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43" dirty="0" smtClean="0"/>
              <a:t>2022.06.17.</a:t>
            </a:r>
            <a:r>
              <a:rPr lang="ko-KR" altLang="en-US" sz="1143" dirty="0" smtClean="0"/>
              <a:t>금</a:t>
            </a:r>
            <a:endParaRPr lang="ko-KR" altLang="en-US" sz="1143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16026" y="887636"/>
            <a:ext cx="312917" cy="5784404"/>
            <a:chOff x="5614766" y="917965"/>
            <a:chExt cx="312917" cy="5784404"/>
          </a:xfrm>
        </p:grpSpPr>
        <p:sp>
          <p:nvSpPr>
            <p:cNvPr id="11" name="타원 10"/>
            <p:cNvSpPr/>
            <p:nvPr/>
          </p:nvSpPr>
          <p:spPr>
            <a:xfrm>
              <a:off x="5628240" y="4972887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5639651" y="2357827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628240" y="163710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639651" y="917965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614766" y="569361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639651" y="6414337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77140" y="3010223"/>
            <a:ext cx="1748766" cy="26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43" dirty="0" err="1" smtClean="0"/>
              <a:t>ver</a:t>
            </a:r>
            <a:r>
              <a:rPr lang="en-US" altLang="ko-KR" sz="1143" smtClean="0"/>
              <a:t> </a:t>
            </a:r>
            <a:r>
              <a:rPr lang="en-US" altLang="ko-KR" sz="1143" smtClean="0"/>
              <a:t>005</a:t>
            </a:r>
            <a:endParaRPr lang="ko-KR" altLang="en-US" sz="1143" dirty="0"/>
          </a:p>
        </p:txBody>
      </p:sp>
    </p:spTree>
    <p:extLst>
      <p:ext uri="{BB962C8B-B14F-4D97-AF65-F5344CB8AC3E}">
        <p14:creationId xmlns:p14="http://schemas.microsoft.com/office/powerpoint/2010/main" val="6124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7</Words>
  <Application>Microsoft Office PowerPoint</Application>
  <PresentationFormat>사용자 지정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Calibri</vt:lpstr>
      <vt:lpstr>Calibri Light</vt:lpstr>
      <vt:lpstr>Office 테마</vt:lpstr>
      <vt:lpstr>암기장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단축키</dc:title>
  <dc:creator>user</dc:creator>
  <cp:lastModifiedBy>user</cp:lastModifiedBy>
  <cp:revision>17</cp:revision>
  <cp:lastPrinted>2022-05-24T04:51:08Z</cp:lastPrinted>
  <dcterms:created xsi:type="dcterms:W3CDTF">2022-05-23T04:44:54Z</dcterms:created>
  <dcterms:modified xsi:type="dcterms:W3CDTF">2022-06-17T00:32:31Z</dcterms:modified>
</cp:coreProperties>
</file>