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64" r:id="rId5"/>
    <p:sldId id="261" r:id="rId6"/>
    <p:sldId id="265" r:id="rId7"/>
    <p:sldId id="260" r:id="rId8"/>
    <p:sldId id="258" r:id="rId9"/>
    <p:sldId id="259" r:id="rId10"/>
    <p:sldId id="262" r:id="rId11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119" userDrawn="1">
          <p15:clr>
            <a:srgbClr val="A4A3A4"/>
          </p15:clr>
        </p15:guide>
        <p15:guide id="4" pos="2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563" y="58"/>
      </p:cViewPr>
      <p:guideLst>
        <p:guide orient="horz" pos="3120"/>
        <p:guide pos="2160"/>
        <p:guide pos="119"/>
        <p:guide pos="2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7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2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4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7EF4-D5C1-4649-8A60-AD5557F2BE2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2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7EF4-D5C1-4649-8A60-AD5557F2BE22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10C8-A5FF-4B07-97FE-7FE69D44C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9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798" y="-8781"/>
            <a:ext cx="6526090" cy="13052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칠불통계게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7213" y="4953000"/>
            <a:ext cx="5529261" cy="1836470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악은 저지르지 말고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모든 선은 받들어 행하며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스스로 그 마음을 청정하게 하라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그것이 곧 부처님의 가르침이다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384CD6D-98FD-4336-8346-D0EF4F39CFED}"/>
              </a:ext>
            </a:extLst>
          </p:cNvPr>
          <p:cNvSpPr txBox="1">
            <a:spLocks/>
          </p:cNvSpPr>
          <p:nvPr/>
        </p:nvSpPr>
        <p:spPr>
          <a:xfrm>
            <a:off x="687449" y="7172324"/>
            <a:ext cx="5529261" cy="1453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중국 당나라 도림선사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2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세살짜리도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아는 말이지만 팔십먹은 늙은이도 실천하기 어렵다</a:t>
            </a: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＂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7465" y="1330034"/>
            <a:ext cx="6526090" cy="3112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4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 smtClean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諸惡莫作 </a:t>
            </a:r>
            <a:r>
              <a:rPr lang="ko-KR" altLang="en-US" sz="4800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제악막작</a:t>
            </a:r>
            <a:r>
              <a:rPr lang="en-US" altLang="ko-KR" sz="4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 smtClean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衆善奉行 </a:t>
            </a:r>
            <a:r>
              <a:rPr lang="ko-KR" altLang="en-US" sz="4800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중선봉행</a:t>
            </a:r>
            <a:r>
              <a:rPr lang="en-US" altLang="ko-KR" sz="4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 smtClean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自淨其意 </a:t>
            </a:r>
            <a:r>
              <a:rPr lang="ko-KR" altLang="en-US" sz="4800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자정기의</a:t>
            </a:r>
            <a:r>
              <a:rPr lang="en-US" altLang="ko-KR" sz="4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/>
            </a:r>
            <a:br>
              <a:rPr lang="en-US" altLang="ko-KR" sz="4800" dirty="0" smtClean="0">
                <a:latin typeface="궁서" panose="02030600000101010101" pitchFamily="18" charset="-127"/>
                <a:ea typeface="궁서" panose="02030600000101010101" pitchFamily="18" charset="-127"/>
              </a:rPr>
            </a:br>
            <a:r>
              <a:rPr lang="ko-KR" altLang="en-US" sz="48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是諸佛敎 </a:t>
            </a:r>
            <a:r>
              <a:rPr lang="ko-KR" altLang="en-US" sz="4800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시제불교</a:t>
            </a:r>
            <a:endParaRPr lang="ko-KR" altLang="en-US" sz="4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362" y="803033"/>
            <a:ext cx="3227638" cy="917697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5</a:t>
            </a:r>
            <a:r>
              <a:rPr lang="ko-KR" altLang="en-US" sz="4800" dirty="0"/>
              <a:t>부 </a:t>
            </a:r>
            <a:r>
              <a:rPr lang="ko-KR" altLang="en-US" sz="4800" dirty="0" err="1"/>
              <a:t>니까야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913" y="1977039"/>
            <a:ext cx="5436032" cy="61516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디가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Dīgha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長部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맛자마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Majjhima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中部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상윳따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Saṃyutta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相應部</a:t>
            </a:r>
            <a:r>
              <a:rPr lang="en-US" altLang="ko-KR" sz="32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32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잡아함경</a:t>
            </a:r>
            <a:endParaRPr lang="en-US" altLang="ko-KR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앙굿따라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r>
              <a:rPr lang="en-US" altLang="ko-KR" sz="3600" dirty="0"/>
              <a:t>	</a:t>
            </a:r>
          </a:p>
          <a:p>
            <a:pPr lvl="1">
              <a:lnSpc>
                <a:spcPct val="120000"/>
              </a:lnSpc>
            </a:pPr>
            <a:r>
              <a:rPr lang="en-US" altLang="ko-KR" sz="3300" dirty="0"/>
              <a:t>(</a:t>
            </a:r>
            <a:r>
              <a:rPr lang="en-US" altLang="ko-KR" sz="3300" dirty="0" err="1"/>
              <a:t>Aṅguttara</a:t>
            </a:r>
            <a:r>
              <a:rPr lang="en-US" altLang="ko-KR" sz="3300" dirty="0"/>
              <a:t> </a:t>
            </a:r>
            <a:r>
              <a:rPr lang="en-US" altLang="ko-KR" sz="3300" dirty="0" err="1"/>
              <a:t>Nikāya</a:t>
            </a:r>
            <a:r>
              <a:rPr lang="en-US" altLang="ko-KR" sz="3300" dirty="0"/>
              <a:t>, </a:t>
            </a:r>
            <a:r>
              <a:rPr lang="ko-KR" altLang="en-US" sz="3200" dirty="0"/>
              <a:t>增支部</a:t>
            </a:r>
            <a:r>
              <a:rPr lang="en-US" altLang="ko-KR" sz="32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쿳다까</a:t>
            </a:r>
            <a:r>
              <a:rPr lang="ko-KR" altLang="en-US" sz="3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니까야</a:t>
            </a:r>
            <a:endParaRPr lang="en-US" altLang="ko-KR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3200" dirty="0"/>
              <a:t>(</a:t>
            </a:r>
            <a:r>
              <a:rPr lang="en-US" altLang="ko-KR" sz="3200" dirty="0" err="1"/>
              <a:t>Khuddaka</a:t>
            </a:r>
            <a:r>
              <a:rPr lang="en-US" altLang="ko-KR" sz="3200" dirty="0"/>
              <a:t> </a:t>
            </a:r>
            <a:r>
              <a:rPr lang="en-US" altLang="ko-KR" sz="3200" dirty="0" err="1"/>
              <a:t>Nikāya</a:t>
            </a:r>
            <a:r>
              <a:rPr lang="en-US" altLang="ko-KR" sz="3200" dirty="0"/>
              <a:t>, </a:t>
            </a:r>
            <a:r>
              <a:rPr lang="ko-KR" altLang="en-US" sz="3200" dirty="0"/>
              <a:t>小部</a:t>
            </a:r>
            <a:r>
              <a:rPr lang="en-US" altLang="ko-KR" sz="32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sz="3600" dirty="0"/>
          </a:p>
          <a:p>
            <a:pPr>
              <a:lnSpc>
                <a:spcPct val="120000"/>
              </a:lnSpc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641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>
            <a:extLst>
              <a:ext uri="{FF2B5EF4-FFF2-40B4-BE49-F238E27FC236}">
                <a16:creationId xmlns:a16="http://schemas.microsoft.com/office/drawing/2014/main" id="{F3DF518D-DA9D-45AF-97F1-28C64BC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13" y="498563"/>
            <a:ext cx="5143500" cy="1014412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과거 </a:t>
            </a:r>
            <a:r>
              <a:rPr lang="ko-KR" altLang="en-US" sz="4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칠불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9" name="부제목 7">
            <a:extLst>
              <a:ext uri="{FF2B5EF4-FFF2-40B4-BE49-F238E27FC236}">
                <a16:creationId xmlns:a16="http://schemas.microsoft.com/office/drawing/2014/main" id="{ECA125DC-CEDC-4AF8-92B7-C4D5D6225C58}"/>
              </a:ext>
            </a:extLst>
          </p:cNvPr>
          <p:cNvSpPr txBox="1">
            <a:spLocks/>
          </p:cNvSpPr>
          <p:nvPr/>
        </p:nvSpPr>
        <p:spPr>
          <a:xfrm>
            <a:off x="633413" y="2012863"/>
            <a:ext cx="5143500" cy="6380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비바사불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시기불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비사부불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구류손불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구나함모니불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가섭불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석가모니불</a:t>
            </a:r>
            <a:endParaRPr lang="en-US" altLang="ko-KR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34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34" y="688052"/>
            <a:ext cx="5926016" cy="917697"/>
          </a:xfrm>
        </p:spPr>
        <p:txBody>
          <a:bodyPr>
            <a:noAutofit/>
          </a:bodyPr>
          <a:lstStyle/>
          <a:p>
            <a:r>
              <a:rPr lang="ko-KR" altLang="en-US" sz="6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 종지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034" y="2165923"/>
            <a:ext cx="6283204" cy="7452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조계종은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석가모니 부처님의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자각각타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自覺覺他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각행원만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覺行圓滿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한 근본교리를 받들어 체득하고 </a:t>
            </a:r>
            <a:endParaRPr lang="en-US" altLang="ko-KR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직지인심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直指人心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견성성불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見性成佛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 </a:t>
            </a:r>
          </a:p>
          <a:p>
            <a:pPr marL="0" indent="0">
              <a:buNone/>
            </a:pPr>
            <a:r>
              <a:rPr lang="ko-KR" altLang="en-US" sz="4400" spc="-104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전법도생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傳法度生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함을 종지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宗旨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로 한다</a:t>
            </a:r>
            <a:r>
              <a:rPr lang="en-US" altLang="ko-KR" sz="4400" spc="-104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4400" spc="-104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8472" y="9093907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2779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214313"/>
            <a:ext cx="6415087" cy="107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868" y="730914"/>
            <a:ext cx="3015762" cy="917697"/>
          </a:xfrm>
        </p:spPr>
        <p:txBody>
          <a:bodyPr>
            <a:noAutofit/>
          </a:bodyPr>
          <a:lstStyle/>
          <a:p>
            <a:r>
              <a:rPr lang="ko-KR" altLang="en-US" sz="5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육신통</a:t>
            </a:r>
            <a:endParaRPr lang="ko-KR" altLang="en-US" sz="5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26880"/>
              </p:ext>
            </p:extLst>
          </p:nvPr>
        </p:nvGraphicFramePr>
        <p:xfrm>
          <a:off x="1003299" y="2433612"/>
          <a:ext cx="5554664" cy="641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332">
                  <a:extLst>
                    <a:ext uri="{9D8B030D-6E8A-4147-A177-3AD203B41FA5}">
                      <a16:colId xmlns:a16="http://schemas.microsoft.com/office/drawing/2014/main" val="2675271751"/>
                    </a:ext>
                  </a:extLst>
                </a:gridCol>
                <a:gridCol w="2777332">
                  <a:extLst>
                    <a:ext uri="{9D8B030D-6E8A-4147-A177-3AD203B41FA5}">
                      <a16:colId xmlns:a16="http://schemas.microsoft.com/office/drawing/2014/main" val="4205535687"/>
                    </a:ext>
                  </a:extLst>
                </a:gridCol>
              </a:tblGrid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천안통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天眼通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265789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천이통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天耳通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46760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타심통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他心通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622637"/>
                  </a:ext>
                </a:extLst>
              </a:tr>
              <a:tr h="4457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숙명통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宿命通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434418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신족통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神足通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801711"/>
                  </a:ext>
                </a:extLst>
              </a:tr>
              <a:tr h="44313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 err="1">
                          <a:solidFill>
                            <a:schemeClr val="tx1"/>
                          </a:solidFill>
                        </a:rPr>
                        <a:t>누진통</a:t>
                      </a:r>
                      <a:endParaRPr lang="ko-KR" alt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4400" b="0" dirty="0">
                          <a:solidFill>
                            <a:schemeClr val="tx1"/>
                          </a:solidFill>
                          <a:latin typeface="FZShuTi-S05T" panose="03000509000000000000" pitchFamily="65" charset="-122"/>
                        </a:rPr>
                        <a:t>漏盡通</a:t>
                      </a:r>
                    </a:p>
                  </a:txBody>
                  <a:tcPr marL="63305" marR="63305" marT="31652" marB="316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01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02221" y="93853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 dirty="0"/>
              <a:t>2022.08.18.</a:t>
            </a:r>
            <a:r>
              <a:rPr lang="ko-KR" altLang="en-US" sz="1012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31050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3566" y="6836796"/>
            <a:ext cx="1553766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12"/>
              <a:t>2022.08.18.</a:t>
            </a:r>
            <a:r>
              <a:rPr lang="ko-KR" altLang="en-US" sz="1012" dirty="0"/>
              <a:t>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-357188"/>
            <a:ext cx="6397625" cy="9901238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CB9B3982-BCA9-4514-9812-B6CE3407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8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364" y="536336"/>
            <a:ext cx="3239966" cy="106862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진언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59507E07-AC88-4088-8A28-B887875A6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24548"/>
              </p:ext>
            </p:extLst>
          </p:nvPr>
        </p:nvGraphicFramePr>
        <p:xfrm>
          <a:off x="188913" y="1884217"/>
          <a:ext cx="6669088" cy="69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088">
                  <a:extLst>
                    <a:ext uri="{9D8B030D-6E8A-4147-A177-3AD203B41FA5}">
                      <a16:colId xmlns:a16="http://schemas.microsoft.com/office/drawing/2014/main" val="1084169236"/>
                    </a:ext>
                  </a:extLst>
                </a:gridCol>
              </a:tblGrid>
              <a:tr h="1398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정구업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마하수리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수수리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40804"/>
                  </a:ext>
                </a:extLst>
              </a:tr>
              <a:tr h="1398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개법장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아라남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아라다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42298"/>
                  </a:ext>
                </a:extLst>
              </a:tr>
              <a:tr h="1398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참회진언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살바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못지 모지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사다야</a:t>
                      </a: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2800" dirty="0" err="1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사바하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376890"/>
                  </a:ext>
                </a:extLst>
              </a:tr>
              <a:tr h="139830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800" dirty="0" smtClean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 </a:t>
                      </a:r>
                      <a:r>
                        <a:rPr lang="ko-KR" altLang="en-US" sz="2800" dirty="0" err="1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아제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바라아제 </a:t>
                      </a:r>
                      <a:r>
                        <a:rPr lang="ko-KR" altLang="en-US" sz="2800" dirty="0" err="1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바라승아제</a:t>
                      </a:r>
                      <a:endParaRPr lang="en-US" altLang="ko-KR" sz="2800" dirty="0" smtClean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41700"/>
                  </a:ext>
                </a:extLst>
              </a:tr>
              <a:tr h="139830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관세음보살 </a:t>
                      </a:r>
                      <a:r>
                        <a:rPr lang="ko-KR" altLang="en-US" sz="3000" dirty="0" err="1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본심미묘</a:t>
                      </a:r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육자대명왕진언</a:t>
                      </a:r>
                      <a:endParaRPr lang="en-US" altLang="ko-KR" sz="3000" dirty="0" smtClean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옴 마니 반 </a:t>
                      </a:r>
                      <a:r>
                        <a:rPr lang="ko-KR" altLang="en-US" sz="2800" dirty="0" err="1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메흄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9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87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스크랩] 탑의 세부 명칭도">
            <a:extLst>
              <a:ext uri="{FF2B5EF4-FFF2-40B4-BE49-F238E27FC236}">
                <a16:creationId xmlns:a16="http://schemas.microsoft.com/office/drawing/2014/main" id="{DCC970D2-99B0-4690-B0BC-DE5DD1B3C5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151" y="503275"/>
            <a:ext cx="5649211" cy="846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8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스크랩] 불상의 명칭">
            <a:extLst>
              <a:ext uri="{FF2B5EF4-FFF2-40B4-BE49-F238E27FC236}">
                <a16:creationId xmlns:a16="http://schemas.microsoft.com/office/drawing/2014/main" id="{68C6B7B9-E295-4F37-8A08-799F3B9E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4" y="645318"/>
            <a:ext cx="5529152" cy="861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7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162</Words>
  <Application>Microsoft Office PowerPoint</Application>
  <PresentationFormat>A4 용지(210x297mm)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FZShuTi-S05T</vt:lpstr>
      <vt:lpstr>HY견명조</vt:lpstr>
      <vt:lpstr>궁서</vt:lpstr>
      <vt:lpstr>맑은 고딕</vt:lpstr>
      <vt:lpstr>Arial</vt:lpstr>
      <vt:lpstr>Calibri</vt:lpstr>
      <vt:lpstr>Calibri Light</vt:lpstr>
      <vt:lpstr>Office 테마</vt:lpstr>
      <vt:lpstr>칠불통계게</vt:lpstr>
      <vt:lpstr>PowerPoint 프레젠테이션</vt:lpstr>
      <vt:lpstr>조계종 종지</vt:lpstr>
      <vt:lpstr>PowerPoint 프레젠테이션</vt:lpstr>
      <vt:lpstr>육신통</vt:lpstr>
      <vt:lpstr>PowerPoint 프레젠테이션</vt:lpstr>
      <vt:lpstr>진언</vt:lpstr>
      <vt:lpstr>PowerPoint 프레젠테이션</vt:lpstr>
      <vt:lpstr>PowerPoint 프레젠테이션</vt:lpstr>
      <vt:lpstr>5부 니까야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諸惡莫作 제악막자 衆善奉行 중선봉행 自淨其意 자정기의 是諸佛敎 시제불교</dc:title>
  <dc:creator>user</dc:creator>
  <cp:lastModifiedBy>user</cp:lastModifiedBy>
  <cp:revision>40</cp:revision>
  <cp:lastPrinted>2022-05-25T07:43:20Z</cp:lastPrinted>
  <dcterms:created xsi:type="dcterms:W3CDTF">2022-04-19T01:20:58Z</dcterms:created>
  <dcterms:modified xsi:type="dcterms:W3CDTF">2022-05-26T08:26:19Z</dcterms:modified>
</cp:coreProperties>
</file>