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10691813" cy="7559675"/>
  <p:notesSz cx="6858000" cy="9144000"/>
  <p:defaultTextStyle>
    <a:defPPr>
      <a:defRPr lang="ko-KR"/>
    </a:defPPr>
    <a:lvl1pPr marL="0" algn="l" defTabSz="875930" rtl="0" eaLnBrk="1" latinLnBrk="1" hangingPunct="1">
      <a:defRPr sz="1725" kern="1200">
        <a:solidFill>
          <a:schemeClr val="tx1"/>
        </a:solidFill>
        <a:latin typeface="+mn-lt"/>
        <a:ea typeface="+mn-ea"/>
        <a:cs typeface="+mn-cs"/>
      </a:defRPr>
    </a:lvl1pPr>
    <a:lvl2pPr marL="437964" algn="l" defTabSz="875930" rtl="0" eaLnBrk="1" latinLnBrk="1" hangingPunct="1">
      <a:defRPr sz="1725" kern="1200">
        <a:solidFill>
          <a:schemeClr val="tx1"/>
        </a:solidFill>
        <a:latin typeface="+mn-lt"/>
        <a:ea typeface="+mn-ea"/>
        <a:cs typeface="+mn-cs"/>
      </a:defRPr>
    </a:lvl2pPr>
    <a:lvl3pPr marL="875930" algn="l" defTabSz="875930" rtl="0" eaLnBrk="1" latinLnBrk="1" hangingPunct="1">
      <a:defRPr sz="1725" kern="1200">
        <a:solidFill>
          <a:schemeClr val="tx1"/>
        </a:solidFill>
        <a:latin typeface="+mn-lt"/>
        <a:ea typeface="+mn-ea"/>
        <a:cs typeface="+mn-cs"/>
      </a:defRPr>
    </a:lvl3pPr>
    <a:lvl4pPr marL="1313895" algn="l" defTabSz="875930" rtl="0" eaLnBrk="1" latinLnBrk="1" hangingPunct="1">
      <a:defRPr sz="1725" kern="1200">
        <a:solidFill>
          <a:schemeClr val="tx1"/>
        </a:solidFill>
        <a:latin typeface="+mn-lt"/>
        <a:ea typeface="+mn-ea"/>
        <a:cs typeface="+mn-cs"/>
      </a:defRPr>
    </a:lvl4pPr>
    <a:lvl5pPr marL="1751861" algn="l" defTabSz="875930" rtl="0" eaLnBrk="1" latinLnBrk="1" hangingPunct="1">
      <a:defRPr sz="1725" kern="1200">
        <a:solidFill>
          <a:schemeClr val="tx1"/>
        </a:solidFill>
        <a:latin typeface="+mn-lt"/>
        <a:ea typeface="+mn-ea"/>
        <a:cs typeface="+mn-cs"/>
      </a:defRPr>
    </a:lvl5pPr>
    <a:lvl6pPr marL="2189825" algn="l" defTabSz="875930" rtl="0" eaLnBrk="1" latinLnBrk="1" hangingPunct="1">
      <a:defRPr sz="1725" kern="1200">
        <a:solidFill>
          <a:schemeClr val="tx1"/>
        </a:solidFill>
        <a:latin typeface="+mn-lt"/>
        <a:ea typeface="+mn-ea"/>
        <a:cs typeface="+mn-cs"/>
      </a:defRPr>
    </a:lvl6pPr>
    <a:lvl7pPr marL="2627790" algn="l" defTabSz="875930" rtl="0" eaLnBrk="1" latinLnBrk="1" hangingPunct="1">
      <a:defRPr sz="1725" kern="1200">
        <a:solidFill>
          <a:schemeClr val="tx1"/>
        </a:solidFill>
        <a:latin typeface="+mn-lt"/>
        <a:ea typeface="+mn-ea"/>
        <a:cs typeface="+mn-cs"/>
      </a:defRPr>
    </a:lvl7pPr>
    <a:lvl8pPr marL="3065755" algn="l" defTabSz="875930" rtl="0" eaLnBrk="1" latinLnBrk="1" hangingPunct="1">
      <a:defRPr sz="1725" kern="1200">
        <a:solidFill>
          <a:schemeClr val="tx1"/>
        </a:solidFill>
        <a:latin typeface="+mn-lt"/>
        <a:ea typeface="+mn-ea"/>
        <a:cs typeface="+mn-cs"/>
      </a:defRPr>
    </a:lvl8pPr>
    <a:lvl9pPr marL="3503721" algn="l" defTabSz="875930" rtl="0" eaLnBrk="1" latinLnBrk="1" hangingPunct="1">
      <a:defRPr sz="172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275" userDrawn="1">
          <p15:clr>
            <a:srgbClr val="A4A3A4"/>
          </p15:clr>
        </p15:guide>
        <p15:guide id="3" pos="6735" userDrawn="1">
          <p15:clr>
            <a:srgbClr val="A4A3A4"/>
          </p15:clr>
        </p15:guide>
        <p15:guide id="4" pos="6512" userDrawn="1">
          <p15:clr>
            <a:srgbClr val="A4A3A4"/>
          </p15:clr>
        </p15:guide>
        <p15:guide id="5" orient="horz" userDrawn="1">
          <p15:clr>
            <a:srgbClr val="A4A3A4"/>
          </p15:clr>
        </p15:guide>
        <p15:guide id="6" orient="horz" pos="1020" userDrawn="1">
          <p15:clr>
            <a:srgbClr val="A4A3A4"/>
          </p15:clr>
        </p15:guide>
        <p15:guide id="7" orient="horz" pos="567" userDrawn="1">
          <p15:clr>
            <a:srgbClr val="A4A3A4"/>
          </p15:clr>
        </p15:guide>
        <p15:guide id="8" orient="horz" pos="331" userDrawn="1">
          <p15:clr>
            <a:srgbClr val="A4A3A4"/>
          </p15:clr>
        </p15:guide>
        <p15:guide id="9" orient="horz" pos="1474" userDrawn="1">
          <p15:clr>
            <a:srgbClr val="A4A3A4"/>
          </p15:clr>
        </p15:guide>
        <p15:guide id="10" orient="horz" pos="3061" userDrawn="1">
          <p15:clr>
            <a:srgbClr val="A4A3A4"/>
          </p15:clr>
        </p15:guide>
        <p15:guide id="11" orient="horz" pos="2381" userDrawn="1">
          <p15:clr>
            <a:srgbClr val="A4A3A4"/>
          </p15:clr>
        </p15:guide>
        <p15:guide id="12" orient="horz" pos="3515" userDrawn="1">
          <p15:clr>
            <a:srgbClr val="A4A3A4"/>
          </p15:clr>
        </p15:guide>
        <p15:guide id="13" orient="horz" pos="41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2" d="100"/>
          <a:sy n="72" d="100"/>
        </p:scale>
        <p:origin x="1339" y="67"/>
      </p:cViewPr>
      <p:guideLst>
        <p:guide pos="4275"/>
        <p:guide pos="6735"/>
        <p:guide pos="6512"/>
        <p:guide orient="horz"/>
        <p:guide orient="horz" pos="1020"/>
        <p:guide orient="horz" pos="567"/>
        <p:guide orient="horz" pos="331"/>
        <p:guide orient="horz" pos="1474"/>
        <p:guide orient="horz" pos="3061"/>
        <p:guide orient="horz" pos="2381"/>
        <p:guide orient="horz" pos="3515"/>
        <p:guide orient="horz" pos="41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C558-CCB0-4CAD-BEE7-3C205D1FC558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2A12-5893-419F-8D27-219D883DC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56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C558-CCB0-4CAD-BEE7-3C205D1FC558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2A12-5893-419F-8D27-219D883DC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17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C558-CCB0-4CAD-BEE7-3C205D1FC558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2A12-5893-419F-8D27-219D883DC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198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C558-CCB0-4CAD-BEE7-3C205D1FC558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2A12-5893-419F-8D27-219D883DC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798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C558-CCB0-4CAD-BEE7-3C205D1FC558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2A12-5893-419F-8D27-219D883DC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32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C558-CCB0-4CAD-BEE7-3C205D1FC558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2A12-5893-419F-8D27-219D883DC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682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C558-CCB0-4CAD-BEE7-3C205D1FC558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2A12-5893-419F-8D27-219D883DC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921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C558-CCB0-4CAD-BEE7-3C205D1FC558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2A12-5893-419F-8D27-219D883DC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513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C558-CCB0-4CAD-BEE7-3C205D1FC558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2A12-5893-419F-8D27-219D883DC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792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C558-CCB0-4CAD-BEE7-3C205D1FC558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2A12-5893-419F-8D27-219D883DC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731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C558-CCB0-4CAD-BEE7-3C205D1FC558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2A12-5893-419F-8D27-219D883DC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33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1C558-CCB0-4CAD-BEE7-3C205D1FC558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42A12-5893-419F-8D27-219D883DC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430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5345906" y="350838"/>
            <a:ext cx="0" cy="6875097"/>
            <a:chOff x="5345906" y="350838"/>
            <a:chExt cx="0" cy="6875097"/>
          </a:xfrm>
        </p:grpSpPr>
        <p:cxnSp>
          <p:nvCxnSpPr>
            <p:cNvPr id="5" name="직선 연결선 4"/>
            <p:cNvCxnSpPr/>
            <p:nvPr/>
          </p:nvCxnSpPr>
          <p:spPr>
            <a:xfrm flipH="1">
              <a:off x="5345906" y="760673"/>
              <a:ext cx="0" cy="50920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flipH="1">
              <a:off x="5345906" y="6209146"/>
              <a:ext cx="0" cy="50920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5345906" y="350838"/>
              <a:ext cx="0" cy="6875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425906" y="1979837"/>
            <a:ext cx="3754438" cy="1234228"/>
          </a:xfr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/>
          <a:p>
            <a:r>
              <a:rPr lang="en-US" altLang="ko-KR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  </a:t>
            </a:r>
            <a:endParaRPr lang="ko-KR" altLang="en-US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 rot="16200000">
            <a:off x="4170002" y="3439272"/>
            <a:ext cx="2320657" cy="659238"/>
          </a:xfrm>
          <a:ln w="28575">
            <a:solidFill>
              <a:schemeClr val="tx1"/>
            </a:solidFill>
          </a:ln>
        </p:spPr>
        <p:txBody>
          <a:bodyPr anchor="ctr"/>
          <a:lstStyle/>
          <a:p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  </a:t>
            </a:r>
            <a:endParaRPr lang="ko-KR" altLang="en-US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5516026" y="887636"/>
            <a:ext cx="312917" cy="5784404"/>
            <a:chOff x="5614766" y="917965"/>
            <a:chExt cx="312917" cy="5784404"/>
          </a:xfrm>
        </p:grpSpPr>
        <p:sp>
          <p:nvSpPr>
            <p:cNvPr id="11" name="타원 10"/>
            <p:cNvSpPr/>
            <p:nvPr/>
          </p:nvSpPr>
          <p:spPr>
            <a:xfrm>
              <a:off x="5628240" y="4972887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5639651" y="2357827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5628240" y="1637102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5639651" y="917965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5614766" y="5693612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5639651" y="6414337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0" name="제목 1"/>
          <p:cNvSpPr txBox="1">
            <a:spLocks/>
          </p:cNvSpPr>
          <p:nvPr/>
        </p:nvSpPr>
        <p:spPr>
          <a:xfrm>
            <a:off x="8945905" y="525463"/>
            <a:ext cx="1391895" cy="374650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ctr" defTabSz="100794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614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>
                <a:latin typeface="HY견명조" panose="02030600000101010101" pitchFamily="18" charset="-127"/>
                <a:ea typeface="HY견명조" panose="02030600000101010101" pitchFamily="18" charset="-127"/>
              </a:rPr>
              <a:t>  </a:t>
            </a:r>
            <a:endParaRPr lang="ko-KR" altLang="en-US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539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3</Words>
  <Application>Microsoft Office PowerPoint</Application>
  <PresentationFormat>사용자 지정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HY견명조</vt:lpstr>
      <vt:lpstr>맑은 고딕</vt:lpstr>
      <vt:lpstr>Arial</vt:lpstr>
      <vt:lpstr>Calibri</vt:lpstr>
      <vt:lpstr>Calibri Light</vt:lpstr>
      <vt:lpstr>Office 테마</vt:lpstr>
      <vt:lpstr>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단축키</dc:title>
  <dc:creator>user</dc:creator>
  <cp:lastModifiedBy>user</cp:lastModifiedBy>
  <cp:revision>20</cp:revision>
  <cp:lastPrinted>2022-05-26T01:16:09Z</cp:lastPrinted>
  <dcterms:created xsi:type="dcterms:W3CDTF">2022-05-23T04:44:54Z</dcterms:created>
  <dcterms:modified xsi:type="dcterms:W3CDTF">2022-05-26T01:25:08Z</dcterms:modified>
</cp:coreProperties>
</file>