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8873" y="293076"/>
            <a:ext cx="2966356" cy="6934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4000" b="1"/>
              <a:t>Node.JS</a:t>
            </a:r>
            <a:endParaRPr lang="en-US" altLang="ko-KR" sz="4000" b="1"/>
          </a:p>
        </p:txBody>
      </p:sp>
      <p:sp>
        <p:nvSpPr>
          <p:cNvPr id="5" name=""/>
          <p:cNvSpPr txBox="1"/>
          <p:nvPr/>
        </p:nvSpPr>
        <p:spPr>
          <a:xfrm>
            <a:off x="198873" y="3983334"/>
            <a:ext cx="9801329" cy="252033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주소 </a:t>
            </a: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https://www.youtube.com/watch?v=PkVV1OLaM5Q&amp;list=PLSK4WsJ8JS4cQ-niGNum4bkK_THHOizTs&amp;index=3</a:t>
            </a:r>
            <a:endPara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4614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77469" y="293076"/>
            <a:ext cx="9173661" cy="4479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400" b="1"/>
              <a:t>백엔드 맛보기 </a:t>
            </a:r>
            <a:r>
              <a:rPr lang="en-US" altLang="ko-KR" sz="2400" b="1"/>
              <a:t>- Express</a:t>
            </a:r>
            <a:r>
              <a:rPr lang="ko-KR" altLang="en-US" sz="2400" b="1"/>
              <a:t>로 서버 띄우기</a:t>
            </a:r>
            <a:endParaRPr lang="ko-KR" altLang="en-US" sz="2400" b="1"/>
          </a:p>
        </p:txBody>
      </p:sp>
      <p:sp>
        <p:nvSpPr>
          <p:cNvPr id="6" name=""/>
          <p:cNvSpPr txBox="1"/>
          <p:nvPr/>
        </p:nvSpPr>
        <p:spPr>
          <a:xfrm>
            <a:off x="177469" y="988695"/>
            <a:ext cx="9173661" cy="36195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1)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서버 열기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469" y="1347515"/>
            <a:ext cx="2973702" cy="2533732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8" name=""/>
          <p:cNvSpPr txBox="1"/>
          <p:nvPr/>
        </p:nvSpPr>
        <p:spPr>
          <a:xfrm>
            <a:off x="3341287" y="1168104"/>
            <a:ext cx="4687123" cy="285906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const express = require("express");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const app = express();</a:t>
            </a:r>
            <a:endParaRPr lang="ko-KR" altLang="en-US" sz="1400"/>
          </a:p>
          <a:p>
            <a:pPr lvl="0">
              <a:defRPr/>
            </a:pPr>
            <a:endParaRPr lang="ko-KR" altLang="en-US" sz="1400"/>
          </a:p>
          <a:p>
            <a:pPr lvl="0">
              <a:defRPr/>
            </a:pPr>
            <a:endParaRPr lang="ko-KR" altLang="en-US" sz="1400"/>
          </a:p>
          <a:p>
            <a:pPr lvl="0">
              <a:defRPr/>
            </a:pPr>
            <a:r>
              <a:rPr lang="ko-KR" altLang="en-US" sz="1400"/>
              <a:t>app.listen(3000, function() {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    console.log("서버 가동"); 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});</a:t>
            </a:r>
            <a:endParaRPr lang="ko-KR" altLang="en-US" sz="1400"/>
          </a:p>
          <a:p>
            <a:pPr lvl="0">
              <a:defRPr/>
            </a:pPr>
            <a:endParaRPr lang="ko-KR" altLang="en-US" sz="1400"/>
          </a:p>
          <a:p>
            <a:pPr lvl="0">
              <a:defRPr/>
            </a:pPr>
            <a:r>
              <a:rPr lang="en-US" altLang="ko-KR" sz="1400"/>
              <a:t>//</a:t>
            </a:r>
            <a:r>
              <a:rPr lang="ko-KR" altLang="en-US" sz="1400"/>
              <a:t> 서버 화면창에 출력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r>
              <a:rPr lang="en-US" altLang="ko-KR" sz="1400"/>
              <a:t>“/”</a:t>
            </a:r>
            <a:r>
              <a:rPr lang="ko-KR" altLang="en-US" sz="1400"/>
              <a:t> 로 구분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app.get("/", function(req, res) {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    // 가능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    res.send("여기는 루트 입니다.");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});</a:t>
            </a:r>
            <a:endParaRPr lang="ko-KR" altLang="en-US" sz="1400"/>
          </a:p>
        </p:txBody>
      </p:sp>
      <p:sp>
        <p:nvSpPr>
          <p:cNvPr id="9" name=""/>
          <p:cNvSpPr/>
          <p:nvPr/>
        </p:nvSpPr>
        <p:spPr>
          <a:xfrm>
            <a:off x="3341287" y="1873477"/>
            <a:ext cx="2343561" cy="8726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0" name=""/>
          <p:cNvCxnSpPr/>
          <p:nvPr/>
        </p:nvCxnSpPr>
        <p:spPr>
          <a:xfrm>
            <a:off x="5684848" y="2309820"/>
            <a:ext cx="108954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 txBox="1"/>
          <p:nvPr/>
        </p:nvSpPr>
        <p:spPr>
          <a:xfrm>
            <a:off x="6877186" y="2178039"/>
            <a:ext cx="3947052" cy="26356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200"/>
              <a:t>서버 가동후 터미널 창에서 </a:t>
            </a:r>
            <a:r>
              <a:rPr lang="en-US" altLang="ko-KR" sz="1200"/>
              <a:t>node app.js </a:t>
            </a:r>
            <a:r>
              <a:rPr lang="ko-KR" altLang="en-US" sz="1200"/>
              <a:t>입력후 실행</a:t>
            </a:r>
            <a:endParaRPr lang="ko-KR" altLang="en-US" sz="1200"/>
          </a:p>
        </p:txBody>
      </p:sp>
      <p:sp>
        <p:nvSpPr>
          <p:cNvPr id="12" name=""/>
          <p:cNvSpPr txBox="1"/>
          <p:nvPr/>
        </p:nvSpPr>
        <p:spPr>
          <a:xfrm>
            <a:off x="177469" y="4067120"/>
            <a:ext cx="2973702" cy="36010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2)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로그인 화면 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469" y="4427220"/>
            <a:ext cx="2973702" cy="2082906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4" name=""/>
          <p:cNvSpPr txBox="1"/>
          <p:nvPr/>
        </p:nvSpPr>
        <p:spPr>
          <a:xfrm>
            <a:off x="3341287" y="4541187"/>
            <a:ext cx="4687123" cy="158148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서버 화면창에 출력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“login”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로 구분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app.get("/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login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", function(req, res) {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res.send("여기는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로그인 화면 입니다.");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});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저장후 서버 재부팅해서 실행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40874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77469" y="293076"/>
            <a:ext cx="9173661" cy="4479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400" b="1"/>
              <a:t>백엔드 맛보기</a:t>
            </a:r>
            <a:endParaRPr lang="ko-KR" altLang="en-US" sz="2400" b="1"/>
          </a:p>
        </p:txBody>
      </p:sp>
      <p:sp>
        <p:nvSpPr>
          <p:cNvPr id="6" name=""/>
          <p:cNvSpPr txBox="1"/>
          <p:nvPr/>
        </p:nvSpPr>
        <p:spPr>
          <a:xfrm>
            <a:off x="177469" y="988695"/>
            <a:ext cx="9173661" cy="36195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http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 서버 열기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3916394" y="1350644"/>
            <a:ext cx="4687123" cy="435292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>
                <a:solidFill>
                  <a:srgbClr val="0000ff"/>
                </a:solidFill>
              </a:rPr>
              <a:t>const http = require("http"); </a:t>
            </a:r>
            <a:r>
              <a:rPr lang="en-US" altLang="ko-KR" sz="1400">
                <a:solidFill>
                  <a:srgbClr val="0000ff"/>
                </a:solidFill>
              </a:rPr>
              <a:t>//</a:t>
            </a:r>
            <a:r>
              <a:rPr lang="ko-KR" altLang="en-US" sz="1400">
                <a:solidFill>
                  <a:srgbClr val="0000ff"/>
                </a:solidFill>
              </a:rPr>
              <a:t> </a:t>
            </a:r>
            <a:r>
              <a:rPr lang="en-US" altLang="ko-KR" sz="1400">
                <a:solidFill>
                  <a:srgbClr val="0000ff"/>
                </a:solidFill>
              </a:rPr>
              <a:t>http</a:t>
            </a:r>
            <a:r>
              <a:rPr lang="ko-KR" altLang="en-US" sz="1400">
                <a:solidFill>
                  <a:srgbClr val="0000ff"/>
                </a:solidFill>
              </a:rPr>
              <a:t>로 서버 열기</a:t>
            </a:r>
            <a:endParaRPr lang="ko-KR" altLang="en-US" sz="1400">
              <a:solidFill>
                <a:srgbClr val="0000ff"/>
              </a:solidFill>
            </a:endParaRPr>
          </a:p>
          <a:p>
            <a:pPr lvl="0">
              <a:defRPr/>
            </a:pPr>
            <a:r>
              <a:rPr lang="ko-KR" altLang="en-US" sz="1400"/>
              <a:t>const app = http.createServer(function(req, res) {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   </a:t>
            </a:r>
            <a:r>
              <a:rPr lang="ko-KR" altLang="en-US" sz="1400">
                <a:solidFill>
                  <a:srgbClr val="ff0000"/>
                </a:solidFill>
              </a:rPr>
              <a:t> res.writeHead(200, {"Content-Type": "text/html; charset=utf-8"}); </a:t>
            </a:r>
            <a:r>
              <a:rPr lang="en-US" altLang="ko-KR" sz="1400">
                <a:solidFill>
                  <a:srgbClr val="ff0000"/>
                </a:solidFill>
              </a:rPr>
              <a:t>//</a:t>
            </a:r>
            <a:r>
              <a:rPr lang="ko-KR" altLang="en-US" sz="1400">
                <a:solidFill>
                  <a:srgbClr val="ff0000"/>
                </a:solidFill>
              </a:rPr>
              <a:t> 한글로 출력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    if(req.url == "/")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    {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        res.end("여기는 루트 입니다.");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    }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    else if (req.url == "/login")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    {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        res.end("여기는 로그인 화면입니다.");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    }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});</a:t>
            </a:r>
            <a:endParaRPr lang="ko-KR" altLang="en-US" sz="1400"/>
          </a:p>
          <a:p>
            <a:pPr lvl="0">
              <a:defRPr/>
            </a:pPr>
            <a:endParaRPr lang="ko-KR" altLang="en-US" sz="1400"/>
          </a:p>
          <a:p>
            <a:pPr lvl="0">
              <a:defRPr/>
            </a:pPr>
            <a:r>
              <a:rPr lang="ko-KR" altLang="en-US" sz="1400"/>
              <a:t>app.listen(3001, function() {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    console.log("http로 가동된 서버입니다.")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});</a:t>
            </a:r>
            <a:endParaRPr lang="ko-KR" altLang="en-US" sz="1400"/>
          </a:p>
          <a:p>
            <a:pPr lvl="0">
              <a:defRPr/>
            </a:pPr>
            <a:endParaRPr lang="ko-KR" altLang="en-US" sz="1400"/>
          </a:p>
          <a:p>
            <a:pPr lvl="0">
              <a:defRPr/>
            </a:pPr>
            <a:endParaRPr lang="ko-KR" altLang="en-US" sz="1400"/>
          </a:p>
          <a:p>
            <a:pPr lvl="0">
              <a:defRPr/>
            </a:pPr>
            <a:r>
              <a:rPr lang="en-US" altLang="ko-KR" sz="1400"/>
              <a:t>//</a:t>
            </a:r>
            <a:r>
              <a:rPr lang="ko-KR" altLang="en-US" sz="1400"/>
              <a:t>  주소창에 주소 입력할 경우 터미널에 출력</a:t>
            </a:r>
            <a:endParaRPr lang="ko-KR" altLang="en-US" sz="1400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469" y="1350645"/>
            <a:ext cx="3574969" cy="2197212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469" y="3547857"/>
            <a:ext cx="3574969" cy="2154108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16394" y="5902432"/>
            <a:ext cx="4121361" cy="5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17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77469" y="293076"/>
            <a:ext cx="9173661" cy="4479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400" b="1"/>
              <a:t>백엔드 맛보기 </a:t>
            </a:r>
            <a:r>
              <a:rPr lang="en-US" altLang="ko-KR" sz="2400" b="1"/>
              <a:t>-</a:t>
            </a:r>
            <a:r>
              <a:rPr lang="ko-KR" altLang="en-US" sz="2400" b="1"/>
              <a:t> 로그인 화면 만들기</a:t>
            </a:r>
            <a:endParaRPr lang="ko-KR" altLang="en-US" sz="2400" b="1"/>
          </a:p>
        </p:txBody>
      </p:sp>
      <p:sp>
        <p:nvSpPr>
          <p:cNvPr id="6" name=""/>
          <p:cNvSpPr txBox="1"/>
          <p:nvPr/>
        </p:nvSpPr>
        <p:spPr>
          <a:xfrm>
            <a:off x="177469" y="988695"/>
            <a:ext cx="9173661" cy="36195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http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 서버 열기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3916394" y="1350644"/>
            <a:ext cx="4687123" cy="435292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>
                <a:solidFill>
                  <a:srgbClr val="0000ff"/>
                </a:solidFill>
              </a:rPr>
              <a:t>const http = require("http"); </a:t>
            </a:r>
            <a:r>
              <a:rPr lang="en-US" altLang="ko-KR" sz="1400">
                <a:solidFill>
                  <a:srgbClr val="0000ff"/>
                </a:solidFill>
              </a:rPr>
              <a:t>//</a:t>
            </a:r>
            <a:r>
              <a:rPr lang="ko-KR" altLang="en-US" sz="1400">
                <a:solidFill>
                  <a:srgbClr val="0000ff"/>
                </a:solidFill>
              </a:rPr>
              <a:t> </a:t>
            </a:r>
            <a:r>
              <a:rPr lang="en-US" altLang="ko-KR" sz="1400">
                <a:solidFill>
                  <a:srgbClr val="0000ff"/>
                </a:solidFill>
              </a:rPr>
              <a:t>http</a:t>
            </a:r>
            <a:r>
              <a:rPr lang="ko-KR" altLang="en-US" sz="1400">
                <a:solidFill>
                  <a:srgbClr val="0000ff"/>
                </a:solidFill>
              </a:rPr>
              <a:t>로 서버 열기</a:t>
            </a:r>
            <a:endParaRPr lang="ko-KR" altLang="en-US" sz="1400">
              <a:solidFill>
                <a:srgbClr val="0000ff"/>
              </a:solidFill>
            </a:endParaRPr>
          </a:p>
          <a:p>
            <a:pPr lvl="0">
              <a:defRPr/>
            </a:pPr>
            <a:r>
              <a:rPr lang="ko-KR" altLang="en-US" sz="1400"/>
              <a:t>const app = http.createServer(function(req, res) {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   </a:t>
            </a:r>
            <a:r>
              <a:rPr lang="ko-KR" altLang="en-US" sz="1400">
                <a:solidFill>
                  <a:srgbClr val="ff0000"/>
                </a:solidFill>
              </a:rPr>
              <a:t> res.writeHead(200, {"Content-Type": "text/html; charset=utf-8"}); </a:t>
            </a:r>
            <a:r>
              <a:rPr lang="en-US" altLang="ko-KR" sz="1400">
                <a:solidFill>
                  <a:srgbClr val="ff0000"/>
                </a:solidFill>
              </a:rPr>
              <a:t>//</a:t>
            </a:r>
            <a:r>
              <a:rPr lang="ko-KR" altLang="en-US" sz="1400">
                <a:solidFill>
                  <a:srgbClr val="ff0000"/>
                </a:solidFill>
              </a:rPr>
              <a:t> 한글로 출력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    if(req.url == "/")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    {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        res.end("여기는 루트 입니다.");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    }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    else if (req.url == "/login")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    {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        res.end("여기는 로그인 화면입니다.");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    }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});</a:t>
            </a:r>
            <a:endParaRPr lang="ko-KR" altLang="en-US" sz="1400"/>
          </a:p>
          <a:p>
            <a:pPr lvl="0">
              <a:defRPr/>
            </a:pPr>
            <a:endParaRPr lang="ko-KR" altLang="en-US" sz="1400"/>
          </a:p>
          <a:p>
            <a:pPr lvl="0">
              <a:defRPr/>
            </a:pPr>
            <a:r>
              <a:rPr lang="ko-KR" altLang="en-US" sz="1400"/>
              <a:t>app.listen(3001, function() {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    console.log("http로 가동된 서버입니다.")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});</a:t>
            </a:r>
            <a:endParaRPr lang="ko-KR" altLang="en-US" sz="1400"/>
          </a:p>
          <a:p>
            <a:pPr lvl="0">
              <a:defRPr/>
            </a:pPr>
            <a:endParaRPr lang="ko-KR" altLang="en-US" sz="1400"/>
          </a:p>
          <a:p>
            <a:pPr lvl="0">
              <a:defRPr/>
            </a:pPr>
            <a:endParaRPr lang="ko-KR" altLang="en-US" sz="1400"/>
          </a:p>
          <a:p>
            <a:pPr lvl="0">
              <a:defRPr/>
            </a:pPr>
            <a:r>
              <a:rPr lang="en-US" altLang="ko-KR" sz="1400"/>
              <a:t>//</a:t>
            </a:r>
            <a:r>
              <a:rPr lang="ko-KR" altLang="en-US" sz="1400"/>
              <a:t>  주소창에 주소 입력할 경우 터미널에 출력</a:t>
            </a:r>
            <a:endParaRPr lang="ko-KR" altLang="en-US" sz="1400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469" y="1350645"/>
            <a:ext cx="3574969" cy="2197212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469" y="3547857"/>
            <a:ext cx="3574969" cy="2154108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16394" y="5902432"/>
            <a:ext cx="4121361" cy="5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92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77469" y="293076"/>
            <a:ext cx="9173661" cy="4479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400" b="1"/>
              <a:t>백엔드 맛보기 </a:t>
            </a:r>
            <a:r>
              <a:rPr lang="en-US" altLang="ko-KR" sz="2400" b="1"/>
              <a:t>-</a:t>
            </a:r>
            <a:r>
              <a:rPr lang="ko-KR" altLang="en-US" sz="2400" b="1"/>
              <a:t> 로그인 화면 만들기</a:t>
            </a:r>
            <a:endParaRPr lang="ko-KR" altLang="en-US" sz="2400" b="1"/>
          </a:p>
        </p:txBody>
      </p:sp>
      <p:sp>
        <p:nvSpPr>
          <p:cNvPr id="6" name=""/>
          <p:cNvSpPr txBox="1"/>
          <p:nvPr/>
        </p:nvSpPr>
        <p:spPr>
          <a:xfrm>
            <a:off x="177468" y="988695"/>
            <a:ext cx="9173662" cy="36195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하드코딩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3869549" y="988695"/>
            <a:ext cx="4687124" cy="54178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const express = require("express");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const app = express();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app.get("/", function(req, res) {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    // 가능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    res.send(`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    &lt;!DOCTYPE html&gt;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    &lt;html lang="ko"&gt;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    &lt;head&gt;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        &lt;meta charset="UTF-8"&gt;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        &lt;meta http-equiv="X-UA-Compatible" content="IE=edge"&gt;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        &lt;meta name="viewport" content="width=device-width, initial-scale=1.0"&gt;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        &lt;title&gt;Document&lt;/title&gt;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    &lt;/head&gt;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    &lt;body&gt;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      여기는 루트입니다.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    &lt;/body&gt;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    &lt;/html&gt;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`   );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});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endParaRPr lang="ko-KR" altLang="en-US" sz="1400">
              <a:solidFill>
                <a:schemeClr val="dk1"/>
              </a:solidFill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469" y="1350644"/>
            <a:ext cx="3574969" cy="1835244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468" y="3185889"/>
            <a:ext cx="3574970" cy="2517681"/>
          </a:xfrm>
          <a:prstGeom prst="rect">
            <a:avLst/>
          </a:prstGeom>
        </p:spPr>
      </p:pic>
      <p:sp>
        <p:nvSpPr>
          <p:cNvPr id="20" name=""/>
          <p:cNvSpPr txBox="1"/>
          <p:nvPr/>
        </p:nvSpPr>
        <p:spPr>
          <a:xfrm>
            <a:off x="8676338" y="261728"/>
            <a:ext cx="3325942" cy="606096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app.get("/login", function(req, res) {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    res.send(`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        &lt;!DOCTYPE html&gt;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        &lt;html lang="ko"&gt;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        &lt;head&gt;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            &lt;meta charset="UTF-8"&gt;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            &lt;meta http-equiv="X-UA-Compatible" content="IE=edge"&gt;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            &lt;meta name="viewport" content="width=device-width, initial-scale=1.0"&gt;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            &lt;title&gt;Document&lt;/title&gt;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        &lt;/head&gt;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        &lt;body&gt;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dk1"/>
                </a:solidFill>
              </a:rPr>
              <a:t>//</a:t>
            </a:r>
            <a:r>
              <a:rPr lang="ko-KR" altLang="en-US" sz="1400">
                <a:solidFill>
                  <a:schemeClr val="dk1"/>
                </a:solidFill>
              </a:rPr>
              <a:t>텍스트창 생성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            &lt;input type="text" placeholder="아이디"&gt;&lt;br&gt; 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            &lt;input type="text" placeholder="비밀번호"&gt;&lt;br&gt;   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            &lt;button&gt;로그인&lt;/button&gt;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        &lt;/body&gt;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        &lt;/html&gt;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    `);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});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app.listen(3000, function() {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    console.log("서버 가동"); </a:t>
            </a:r>
            <a:endParaRPr lang="ko-KR" altLang="en-US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dk1"/>
                </a:solidFill>
              </a:rPr>
              <a:t>});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780117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77469" y="293076"/>
            <a:ext cx="9173661" cy="4479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400" b="1"/>
              <a:t>백엔드 맛보기 </a:t>
            </a:r>
            <a:r>
              <a:rPr lang="en-US" altLang="ko-KR" sz="2400" b="1"/>
              <a:t>-</a:t>
            </a:r>
            <a:r>
              <a:rPr lang="ko-KR" altLang="en-US" sz="2400" b="1"/>
              <a:t> 로그인 화면 만들기</a:t>
            </a:r>
            <a:endParaRPr lang="ko-KR" altLang="en-US" sz="2400" b="1"/>
          </a:p>
        </p:txBody>
      </p:sp>
      <p:sp>
        <p:nvSpPr>
          <p:cNvPr id="6" name=""/>
          <p:cNvSpPr txBox="1"/>
          <p:nvPr/>
        </p:nvSpPr>
        <p:spPr>
          <a:xfrm>
            <a:off x="177468" y="988695"/>
            <a:ext cx="9173662" cy="36195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MVC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V 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분리하기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469" y="1350644"/>
            <a:ext cx="3574969" cy="1835244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468" y="3185889"/>
            <a:ext cx="3574970" cy="2517681"/>
          </a:xfrm>
          <a:prstGeom prst="rect">
            <a:avLst/>
          </a:prstGeom>
        </p:spPr>
      </p:pic>
      <p:sp>
        <p:nvSpPr>
          <p:cNvPr id="20" name=""/>
          <p:cNvSpPr txBox="1"/>
          <p:nvPr/>
        </p:nvSpPr>
        <p:spPr>
          <a:xfrm>
            <a:off x="3752438" y="988695"/>
            <a:ext cx="3325943" cy="41433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/>
              <a:t>-</a:t>
            </a:r>
            <a:r>
              <a:rPr lang="ko-KR" altLang="en-US" sz="1400"/>
              <a:t> </a:t>
            </a:r>
            <a:r>
              <a:rPr lang="en-US" altLang="ko-KR" sz="1400" b="1"/>
              <a:t>app.js</a:t>
            </a:r>
            <a:endParaRPr lang="en-US" altLang="ko-KR" sz="1400" b="1"/>
          </a:p>
          <a:p>
            <a:pPr lvl="0">
              <a:defRPr/>
            </a:pPr>
            <a:endParaRPr lang="en-US" altLang="ko-KR" sz="1400" b="1"/>
          </a:p>
          <a:p>
            <a:pPr lvl="0">
              <a:defRPr/>
            </a:pPr>
            <a:r>
              <a:rPr lang="en-US" altLang="ko-KR" sz="1400"/>
              <a:t>const express = require("express");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const app = express();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/>
              <a:t>// 앱 세팅,</a:t>
            </a:r>
            <a:r>
              <a:rPr lang="ko-KR" altLang="en-US" sz="1400"/>
              <a:t> </a:t>
            </a:r>
            <a:r>
              <a:rPr lang="en-US" altLang="ko-KR" sz="1400"/>
              <a:t>ejs</a:t>
            </a:r>
            <a:r>
              <a:rPr lang="ko-KR" altLang="en-US" sz="1400"/>
              <a:t>는 </a:t>
            </a:r>
            <a:r>
              <a:rPr lang="en-US" altLang="ko-KR" sz="1400"/>
              <a:t>npm install ejs -s</a:t>
            </a:r>
            <a:r>
              <a:rPr lang="ko-KR" altLang="en-US" sz="1400"/>
              <a:t> 로 참조</a:t>
            </a:r>
            <a:endParaRPr lang="ko-KR" altLang="en-US" sz="1400"/>
          </a:p>
          <a:p>
            <a:pPr lvl="0">
              <a:defRPr/>
            </a:pPr>
            <a:r>
              <a:rPr lang="en-US" altLang="ko-KR" sz="1400"/>
              <a:t> app.set("views", "./views");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app.set("view engine", "ejs"); 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/>
              <a:t>app.get("/", function(req, res) {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res.render("home/index");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});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app.get("/login", function(req, res) {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res.render("home/login");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});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/>
              <a:t>app.listen(3000, function() {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console.log("서버 가동"); 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});</a:t>
            </a:r>
            <a:endParaRPr lang="en-US" altLang="ko-KR" sz="1400"/>
          </a:p>
        </p:txBody>
      </p:sp>
      <p:sp>
        <p:nvSpPr>
          <p:cNvPr id="21" name=""/>
          <p:cNvSpPr txBox="1"/>
          <p:nvPr/>
        </p:nvSpPr>
        <p:spPr>
          <a:xfrm>
            <a:off x="7313370" y="196578"/>
            <a:ext cx="3325944" cy="301144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index.ejs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&lt;!DOCTYPE html&gt;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&lt;html lang="ko"&gt;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&lt;head&gt;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   &lt;meta charset="UTF-8"&gt;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   &lt;meta http-equiv="X-UA-Compatible" content="IE=edge"&gt;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   &lt;meta name="viewport" content="width=device-width, initial-scale=1.0"&gt;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   &lt;title&gt;Document&lt;/title&gt;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&lt;/head&gt;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&lt;body&gt;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   여기는 루트입니다.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&lt;/body&gt;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&lt;/html&gt;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7313370" y="3141708"/>
            <a:ext cx="3325944" cy="356198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 login.ejs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&lt;!DOCTYPE html&gt;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&lt;html lang="ko"&gt;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&lt;head&gt;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   &lt;meta charset="UTF-8"&gt;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   &lt;meta http-equiv="X-UA-Compatible" content="IE=edge"&gt;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   &lt;meta name="viewport" content="width=device-width, initial-scale=1.0"&gt;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   &lt;title&gt;Document&lt;/title&gt;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&lt;/head&gt;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&lt;body&gt;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   &lt;input type="text" placeholder="아이디"&gt;&lt;br&gt;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   &lt;input type="text" placeholder="비밀번호"&gt;&lt;br&gt;   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   &lt;button&gt;로그인&lt;/button&gt;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&lt;/body&gt;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&lt;/html&gt;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2629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라우터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9770" y="1610902"/>
            <a:ext cx="4647771" cy="4525963"/>
          </a:xfrm>
        </p:spPr>
        <p:txBody>
          <a:bodyPr>
            <a:normAutofit fontScale="47500" lnSpcReduction="20000"/>
          </a:bodyPr>
          <a:p>
            <a:pPr lvl="0">
              <a:defRPr/>
            </a:pPr>
            <a:r>
              <a:rPr lang="ko-KR" altLang="en-US"/>
              <a:t>//module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const express = require("express");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const app = express();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const PORT = 3000;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// routing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const home = require("./routes/home");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// 앱 세팅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app.set("views", "./views");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app.set("view engine", "ejs");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app.use("/", home); // use -&gt; middle ware 를 등록 해주는 메소드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app.listen(PORT, function() {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  console.log("서버 가동");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});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내용 개체 틀 2"/>
          <p:cNvSpPr/>
          <p:nvPr/>
        </p:nvSpPr>
        <p:spPr>
          <a:xfrm>
            <a:off x="761999" y="1610902"/>
            <a:ext cx="4647771" cy="4525963"/>
          </a:xfrm>
          <a:prstGeom prst="rect">
            <a:avLst/>
          </a:prstGeom>
        </p:spPr>
        <p:txBody>
          <a:bodyPr vert="horz" lIns="91440" tIns="45720" rIns="91440" bIns="45720">
            <a:normAutofit fontScale="62500" lnSpcReduction="20000"/>
          </a:bodyPr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"use strict";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const express = require("express");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const router = express.Router();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router.get("/", function(req, res) {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res.render("home/index");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});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router.get("/login", function(req, res) {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res.render("home/login");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});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module.exports = router;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00291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컨트롤러 분리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5486401" cy="4525963"/>
          </a:xfrm>
        </p:spPr>
        <p:txBody>
          <a:bodyPr>
            <a:normAutofit fontScale="70000" lnSpcReduction="20000"/>
          </a:bodyPr>
          <a:p>
            <a:pPr lvl="0">
              <a:defRPr/>
            </a:pPr>
            <a:r>
              <a:rPr lang="ko-KR" altLang="en-US"/>
              <a:t>"use strict";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const express = require("express");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const router = express.Router();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const ctr = require("./home.ctr")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router.get("/", ctr.home);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router.get("/login", ctr.login);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module.exports = router;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5555280" y="1600200"/>
            <a:ext cx="5619194" cy="39223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"use strict";</a:t>
            </a:r>
            <a:endParaRPr xmlns:mc="http://schemas.openxmlformats.org/markup-compatibility/2006" xmlns:hp="http://schemas.haansoft.com/office/presentation/8.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const home = function(req, res)</a:t>
            </a:r>
            <a:endParaRPr xmlns:mc="http://schemas.openxmlformats.org/markup-compatibility/2006" xmlns:hp="http://schemas.haansoft.com/office/presentation/8.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{  </a:t>
            </a:r>
            <a:endParaRPr xmlns:mc="http://schemas.openxmlformats.org/markup-compatibility/2006" xmlns:hp="http://schemas.haansoft.com/office/presentation/8.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res.render("home/index");</a:t>
            </a:r>
            <a:endParaRPr xmlns:mc="http://schemas.openxmlformats.org/markup-compatibility/2006" xmlns:hp="http://schemas.haansoft.com/office/presentation/8.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}</a:t>
            </a:r>
            <a:endParaRPr xmlns:mc="http://schemas.openxmlformats.org/markup-compatibility/2006" xmlns:hp="http://schemas.haansoft.com/office/presentation/8.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const login = function(req, res)</a:t>
            </a:r>
            <a:endParaRPr xmlns:mc="http://schemas.openxmlformats.org/markup-compatibility/2006" xmlns:hp="http://schemas.haansoft.com/office/presentation/8.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{  </a:t>
            </a:r>
            <a:endParaRPr xmlns:mc="http://schemas.openxmlformats.org/markup-compatibility/2006" xmlns:hp="http://schemas.haansoft.com/office/presentation/8.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res.render("home/login");</a:t>
            </a:r>
            <a:endParaRPr xmlns:mc="http://schemas.openxmlformats.org/markup-compatibility/2006" xmlns:hp="http://schemas.haansoft.com/office/presentation/8.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}</a:t>
            </a:r>
            <a:endParaRPr xmlns:mc="http://schemas.openxmlformats.org/markup-compatibility/2006" xmlns:hp="http://schemas.haansoft.com/office/presentation/8.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module.exports =</a:t>
            </a:r>
            <a:endParaRPr xmlns:mc="http://schemas.openxmlformats.org/markup-compatibility/2006" xmlns:hp="http://schemas.haansoft.com/office/presentation/8.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{  </a:t>
            </a:r>
            <a:endParaRPr xmlns:mc="http://schemas.openxmlformats.org/markup-compatibility/2006" xmlns:hp="http://schemas.haansoft.com/office/presentation/8.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home, // hello : hello  </a:t>
            </a:r>
            <a:endParaRPr xmlns:mc="http://schemas.openxmlformats.org/markup-compatibility/2006" xmlns:hp="http://schemas.haansoft.com/office/presentation/8.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login, // login : login</a:t>
            </a:r>
            <a:endParaRPr xmlns:mc="http://schemas.openxmlformats.org/markup-compatibility/2006" xmlns:hp="http://schemas.haansoft.com/office/presentation/8.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}</a:t>
            </a:r>
            <a:endParaRPr xmlns:mc="http://schemas.openxmlformats.org/markup-compatibility/2006" xmlns:hp="http://schemas.haansoft.com/office/presentation/8.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149179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444</ep:Words>
  <ep:PresentationFormat>화면 슬라이드 쇼(4:3)</ep:PresentationFormat>
  <ep:Paragraphs>231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라우터</vt:lpstr>
      <vt:lpstr>컨트롤러 분리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2022-12-01T07:34:53.955</dcterms:created>
  <dc:creator>kimda</dc:creator>
  <cp:lastModifiedBy>kimda</cp:lastModifiedBy>
  <dcterms:modified xsi:type="dcterms:W3CDTF">2022-12-02T04:40:13.729</dcterms:modified>
  <cp:revision>12</cp:revision>
  <cp:version>12.0.0.1633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