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334-08DB-4BEC-944C-8193A4873FC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2AAB-B680-4D50-8974-0EEF3BB5BF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334-08DB-4BEC-944C-8193A4873FC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2AAB-B680-4D50-8974-0EEF3BB5BF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334-08DB-4BEC-944C-8193A4873FC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2AAB-B680-4D50-8974-0EEF3BB5BF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334-08DB-4BEC-944C-8193A4873FC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2AAB-B680-4D50-8974-0EEF3BB5BF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334-08DB-4BEC-944C-8193A4873FC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2AAB-B680-4D50-8974-0EEF3BB5BF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334-08DB-4BEC-944C-8193A4873FC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2AAB-B680-4D50-8974-0EEF3BB5BF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334-08DB-4BEC-944C-8193A4873FC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2AAB-B680-4D50-8974-0EEF3BB5BF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334-08DB-4BEC-944C-8193A4873FC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2AAB-B680-4D50-8974-0EEF3BB5BF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334-08DB-4BEC-944C-8193A4873FC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2AAB-B680-4D50-8974-0EEF3BB5BF4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334-08DB-4BEC-944C-8193A4873FC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12AAB-B680-4D50-8974-0EEF3BB5BF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C334-08DB-4BEC-944C-8193A4873FC4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A12AAB-B680-4D50-8974-0EEF3BB5BF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3A12AAB-B680-4D50-8974-0EEF3BB5BF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CABC334-08DB-4BEC-944C-8193A4873FC4}" type="datetimeFigureOut">
              <a:rPr lang="ko-KR" altLang="en-US" smtClean="0"/>
              <a:t>2020-10-29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8626"/>
            <a:ext cx="7543800" cy="829314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+mj-ea"/>
              </a:rPr>
              <a:t>Point in Polygon</a:t>
            </a:r>
            <a:endParaRPr lang="ko-KR" altLang="en-US" sz="3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1600" y="4701893"/>
            <a:ext cx="6336704" cy="131939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Sequence : 1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100" dirty="0" smtClean="0">
                <a:solidFill>
                  <a:schemeClr val="tx1"/>
                </a:solidFill>
              </a:rPr>
              <a:t>위와 같은 라인을 플레이어가 그렸다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66" y="980303"/>
            <a:ext cx="3024337" cy="372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2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8626"/>
            <a:ext cx="7543800" cy="829314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+mj-ea"/>
              </a:rPr>
              <a:t>Point in Polygon</a:t>
            </a:r>
            <a:endParaRPr lang="ko-KR" altLang="en-US" sz="3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1600" y="4701893"/>
            <a:ext cx="6336704" cy="131939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 smtClean="0">
                <a:solidFill>
                  <a:schemeClr val="tx1"/>
                </a:solidFill>
              </a:rPr>
              <a:t>Sequence : 2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100" dirty="0" smtClean="0">
                <a:solidFill>
                  <a:schemeClr val="tx1"/>
                </a:solidFill>
              </a:rPr>
              <a:t>플레이어가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그리게된</a:t>
            </a:r>
            <a:r>
              <a:rPr lang="ko-KR" altLang="en-US" sz="1100" dirty="0" smtClean="0">
                <a:solidFill>
                  <a:schemeClr val="tx1"/>
                </a:solidFill>
              </a:rPr>
              <a:t> 라인의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중간 지점</a:t>
            </a:r>
            <a:r>
              <a:rPr lang="ko-KR" altLang="en-US" sz="1100" dirty="0" smtClean="0">
                <a:solidFill>
                  <a:schemeClr val="tx1"/>
                </a:solidFill>
              </a:rPr>
              <a:t>을 구한다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836712"/>
            <a:ext cx="28289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1691680" y="1484784"/>
            <a:ext cx="129614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8793" y="1330895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중간 지점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5489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8626"/>
            <a:ext cx="7543800" cy="829314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+mj-ea"/>
              </a:rPr>
              <a:t>Point in Polygon</a:t>
            </a:r>
            <a:endParaRPr lang="ko-KR" altLang="en-US" sz="3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1600" y="4701893"/>
            <a:ext cx="6336704" cy="1319395"/>
          </a:xfrm>
        </p:spPr>
        <p:txBody>
          <a:bodyPr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Sequence : 3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중간 위치기준으로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rgbClr val="C00000"/>
                </a:solidFill>
              </a:rPr>
              <a:t>위쪽</a:t>
            </a:r>
            <a:r>
              <a:rPr lang="en-US" altLang="ko-KR" sz="1100" dirty="0" smtClean="0">
                <a:solidFill>
                  <a:srgbClr val="C00000"/>
                </a:solidFill>
              </a:rPr>
              <a:t>, </a:t>
            </a:r>
            <a:r>
              <a:rPr lang="ko-KR" altLang="en-US" sz="1100" dirty="0" smtClean="0">
                <a:solidFill>
                  <a:srgbClr val="C00000"/>
                </a:solidFill>
              </a:rPr>
              <a:t>왼쪽</a:t>
            </a:r>
            <a:r>
              <a:rPr lang="en-US" altLang="ko-KR" sz="1100" dirty="0" smtClean="0">
                <a:solidFill>
                  <a:srgbClr val="C00000"/>
                </a:solidFill>
              </a:rPr>
              <a:t>, </a:t>
            </a:r>
            <a:r>
              <a:rPr lang="ko-KR" altLang="en-US" sz="1100" dirty="0" smtClean="0">
                <a:solidFill>
                  <a:srgbClr val="C00000"/>
                </a:solidFill>
              </a:rPr>
              <a:t>아래쪽 우</a:t>
            </a:r>
            <a:r>
              <a:rPr lang="ko-KR" altLang="en-US" sz="1100" dirty="0">
                <a:solidFill>
                  <a:srgbClr val="C00000"/>
                </a:solidFill>
              </a:rPr>
              <a:t>측</a:t>
            </a:r>
            <a:r>
              <a:rPr lang="en-US" altLang="ko-KR" sz="1100" dirty="0" smtClean="0">
                <a:solidFill>
                  <a:schemeClr val="tx1"/>
                </a:solidFill>
              </a:rPr>
              <a:t>), (</a:t>
            </a:r>
            <a:r>
              <a:rPr lang="ko-KR" altLang="en-US" sz="1100" dirty="0" smtClean="0">
                <a:solidFill>
                  <a:srgbClr val="002060"/>
                </a:solidFill>
              </a:rPr>
              <a:t>왼쪽 위</a:t>
            </a:r>
            <a:r>
              <a:rPr lang="en-US" altLang="ko-KR" sz="1100" dirty="0" smtClean="0">
                <a:solidFill>
                  <a:srgbClr val="002060"/>
                </a:solidFill>
              </a:rPr>
              <a:t>, </a:t>
            </a:r>
            <a:r>
              <a:rPr lang="ko-KR" altLang="en-US" sz="1100" dirty="0" smtClean="0">
                <a:solidFill>
                  <a:srgbClr val="002060"/>
                </a:solidFill>
              </a:rPr>
              <a:t>우측 위</a:t>
            </a:r>
            <a:r>
              <a:rPr lang="en-US" altLang="ko-KR" sz="1100" dirty="0" smtClean="0">
                <a:solidFill>
                  <a:srgbClr val="002060"/>
                </a:solidFill>
              </a:rPr>
              <a:t>, </a:t>
            </a:r>
            <a:r>
              <a:rPr lang="ko-KR" altLang="en-US" sz="1100" dirty="0" smtClean="0">
                <a:solidFill>
                  <a:srgbClr val="002060"/>
                </a:solidFill>
              </a:rPr>
              <a:t>왼쪽아래</a:t>
            </a:r>
            <a:r>
              <a:rPr lang="en-US" altLang="ko-KR" sz="1100" dirty="0" smtClean="0">
                <a:solidFill>
                  <a:srgbClr val="002060"/>
                </a:solidFill>
              </a:rPr>
              <a:t>, </a:t>
            </a:r>
            <a:r>
              <a:rPr lang="ko-KR" altLang="en-US" sz="1100" dirty="0" smtClean="0">
                <a:solidFill>
                  <a:srgbClr val="002060"/>
                </a:solidFill>
              </a:rPr>
              <a:t>우측아래</a:t>
            </a:r>
            <a:r>
              <a:rPr lang="en-US" altLang="ko-KR" sz="1100" dirty="0" smtClean="0">
                <a:solidFill>
                  <a:schemeClr val="tx1"/>
                </a:solidFill>
              </a:rPr>
              <a:t>)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총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8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개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위치에</a:t>
            </a:r>
            <a:r>
              <a:rPr lang="ko-KR" altLang="en-US" sz="1100" dirty="0" smtClean="0">
                <a:solidFill>
                  <a:schemeClr val="tx1"/>
                </a:solidFill>
              </a:rPr>
              <a:t> 대해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홍수채우기</a:t>
            </a:r>
            <a:r>
              <a:rPr lang="ko-KR" altLang="en-US" sz="1100" dirty="0" smtClean="0">
                <a:solidFill>
                  <a:schemeClr val="tx1"/>
                </a:solidFill>
              </a:rPr>
              <a:t> 알고리즘을 동작한다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18" y="1268760"/>
            <a:ext cx="3081041" cy="333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1475656" y="1988840"/>
            <a:ext cx="129614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528" y="1823848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총 </a:t>
            </a:r>
            <a:r>
              <a:rPr lang="en-US" altLang="ko-KR" sz="1400" b="1" dirty="0" smtClean="0"/>
              <a:t>8</a:t>
            </a:r>
            <a:r>
              <a:rPr lang="ko-KR" altLang="en-US" sz="1400" b="1" dirty="0" smtClean="0"/>
              <a:t>개의 위치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184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8626"/>
            <a:ext cx="7543800" cy="829314"/>
          </a:xfrm>
        </p:spPr>
        <p:txBody>
          <a:bodyPr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+mj-ea"/>
              </a:rPr>
              <a:t>Point in Polygon</a:t>
            </a:r>
            <a:endParaRPr lang="ko-KR" altLang="en-US" sz="36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71600" y="4701893"/>
            <a:ext cx="6336704" cy="1319395"/>
          </a:xfrm>
        </p:spPr>
        <p:txBody>
          <a:bodyPr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Sequence : 4</a:t>
            </a:r>
          </a:p>
          <a:p>
            <a:pPr marL="628650" lvl="1" indent="-171450">
              <a:buFont typeface="Wingdings" pitchFamily="2" charset="2"/>
              <a:buChar char="v"/>
            </a:pPr>
            <a:r>
              <a:rPr lang="ko-KR" altLang="en-US" sz="1100" dirty="0" err="1" smtClean="0">
                <a:solidFill>
                  <a:schemeClr val="tx1"/>
                </a:solidFill>
              </a:rPr>
              <a:t>홍수채우기</a:t>
            </a:r>
            <a:r>
              <a:rPr lang="ko-KR" altLang="en-US" sz="1100" dirty="0" smtClean="0">
                <a:solidFill>
                  <a:schemeClr val="tx1"/>
                </a:solidFill>
              </a:rPr>
              <a:t> 알고리즘과정의 과정을 가장 짧게 동작한 위치를 </a:t>
            </a:r>
            <a:r>
              <a:rPr lang="en-US" altLang="ko-KR" sz="1100" dirty="0" smtClean="0">
                <a:solidFill>
                  <a:schemeClr val="tx1"/>
                </a:solidFill>
              </a:rPr>
              <a:t>Point in Polygon </a:t>
            </a:r>
            <a:r>
              <a:rPr lang="ko-KR" altLang="en-US" sz="1100" dirty="0" smtClean="0">
                <a:solidFill>
                  <a:schemeClr val="tx1"/>
                </a:solidFill>
              </a:rPr>
              <a:t>즉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도형의 내부위치</a:t>
            </a:r>
            <a:r>
              <a:rPr lang="ko-KR" altLang="en-US" sz="1100" dirty="0" smtClean="0">
                <a:solidFill>
                  <a:schemeClr val="tx1"/>
                </a:solidFill>
              </a:rPr>
              <a:t>라고 판단한다</a:t>
            </a:r>
            <a:r>
              <a:rPr lang="en-US" altLang="ko-KR" sz="1100" dirty="0" smtClean="0">
                <a:solidFill>
                  <a:schemeClr val="tx1"/>
                </a:solidFill>
              </a:rPr>
              <a:t>.</a:t>
            </a:r>
          </a:p>
          <a:p>
            <a:pPr marL="628650" lvl="1" indent="-171450">
              <a:buFont typeface="Wingdings" pitchFamily="2" charset="2"/>
              <a:buChar char="v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628650" lvl="1" indent="-171450">
              <a:buFont typeface="Wingdings" pitchFamily="2" charset="2"/>
              <a:buChar char="v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</a:rPr>
              <a:t>* </a:t>
            </a:r>
            <a:r>
              <a:rPr lang="ko-KR" altLang="en-US" sz="800" dirty="0" smtClean="0">
                <a:solidFill>
                  <a:schemeClr val="tx1"/>
                </a:solidFill>
              </a:rPr>
              <a:t>해당 </a:t>
            </a:r>
            <a:r>
              <a:rPr lang="en-US" altLang="ko-KR" sz="800" dirty="0" smtClean="0">
                <a:solidFill>
                  <a:schemeClr val="tx1"/>
                </a:solidFill>
              </a:rPr>
              <a:t>PPT</a:t>
            </a:r>
            <a:r>
              <a:rPr lang="ko-KR" altLang="en-US" sz="800" dirty="0" smtClean="0">
                <a:solidFill>
                  <a:schemeClr val="tx1"/>
                </a:solidFill>
              </a:rPr>
              <a:t>는 제가 실제 구현시킨 것과는 상이한 부분도 있습니다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4170544" cy="3501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8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</TotalTime>
  <Words>98</Words>
  <Application>Microsoft Office PowerPoint</Application>
  <PresentationFormat>화면 슬라이드 쇼(4:3)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근접</vt:lpstr>
      <vt:lpstr>Point in Polygon</vt:lpstr>
      <vt:lpstr>Point in Polygon</vt:lpstr>
      <vt:lpstr>Point in Polygon</vt:lpstr>
      <vt:lpstr>Point in Polygon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in Polygon</dc:title>
  <dc:creator>boyng123@naver.com</dc:creator>
  <cp:lastModifiedBy>boyng123@naver.com</cp:lastModifiedBy>
  <cp:revision>4</cp:revision>
  <dcterms:created xsi:type="dcterms:W3CDTF">2020-10-29T12:42:18Z</dcterms:created>
  <dcterms:modified xsi:type="dcterms:W3CDTF">2020-10-29T13:20:07Z</dcterms:modified>
</cp:coreProperties>
</file>