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61" r:id="rId1"/>
  </p:sldMasterIdLst>
  <p:notesMasterIdLst>
    <p:notesMasterId r:id="rId2"/>
  </p:notesMasterIdLst>
  <p:sldIdLst>
    <p:sldId id="256" r:id="rId3"/>
    <p:sldId id="257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B977AFB0-AD51-4918-B03C-9C5CF14C67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2" y="-20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6" name="Google Shape;86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6" name="Google Shape;86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9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9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9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8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10" Type="http://schemas.openxmlformats.org/officeDocument/2006/relationships/image" Target="../media/image9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2024" y="3429000"/>
            <a:ext cx="7123152" cy="31067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8071005" y="3429000"/>
            <a:ext cx="1158299" cy="1006682"/>
          </a:xfrm>
          <a:prstGeom prst="wedgeEllipseCallout">
            <a:avLst>
              <a:gd name="adj1" fmla="val -41050"/>
              <a:gd name="adj2" fmla="val 46992"/>
            </a:avLst>
          </a:prstGeom>
          <a:solidFill>
            <a:srgbClr val="3E1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Hello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E08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World</a:t>
            </a:r>
            <a:endParaRPr sz="1800" b="0" i="0" u="none" strike="noStrike" cap="none" dirty="0">
              <a:solidFill>
                <a:srgbClr val="FFE08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215483" y="1248938"/>
            <a:ext cx="945623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위니브와</a:t>
            </a:r>
            <a:r>
              <a:rPr lang="en-US" sz="6000" b="0" i="0" u="none" strike="noStrike" cap="none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en-US" sz="6000" b="0" i="0" u="none" strike="noStrike" cap="none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함께하는</a:t>
            </a:r>
            <a:endParaRPr sz="6000" b="0" i="0" u="none" strike="noStrike" cap="none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알고리즘</a:t>
            </a:r>
            <a:r>
              <a:rPr lang="en-US" sz="6000" b="0" i="0" u="none" strike="noStrike" cap="none" dirty="0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 </a:t>
            </a:r>
            <a:r>
              <a:rPr lang="en-US" sz="6000" b="0" i="0" u="none" strike="noStrike" cap="none" dirty="0" err="1">
                <a:solidFill>
                  <a:srgbClr val="3E1F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Jua"/>
                <a:sym typeface="Jua"/>
              </a:rPr>
              <a:t>산책</a:t>
            </a:r>
            <a:endParaRPr sz="6000" b="0" i="0" u="none" strike="noStrike" cap="none" dirty="0">
              <a:solidFill>
                <a:srgbClr val="3E1F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209551" y="2339882"/>
            <a:ext cx="1345864" cy="17939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446893" y="2286218"/>
            <a:ext cx="1345864" cy="17939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41343" y="2272803"/>
            <a:ext cx="1345864" cy="1793999"/>
          </a:xfrm>
          <a:prstGeom prst="rect">
            <a:avLst/>
          </a:prstGeom>
        </p:spPr>
      </p:pic>
      <p:pic>
        <p:nvPicPr>
          <p:cNvPr id="9" name="그림 8" descr="텍스트이(가) 표시된 사진  자동 생성된 설명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9387" y="2339880"/>
            <a:ext cx="1345864" cy="179399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709678" y="2326466"/>
            <a:ext cx="1345864" cy="17939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55156" y="2326465"/>
            <a:ext cx="1345864" cy="179399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968002" y="2313049"/>
            <a:ext cx="1345864" cy="179399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891973" y="2286220"/>
            <a:ext cx="1345864" cy="1793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배달의민족주아">
      <a:majorFont>
        <a:latin typeface="배달의민족 주아"/>
        <a:ea typeface="배달의민족 주아"/>
        <a:cs typeface=""/>
      </a:majorFont>
      <a:minorFont>
        <a:latin typeface="배달의민족 주아"/>
        <a:ea typeface="배달의민족 주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</ep:Words>
  <ep:PresentationFormat>와이드스크린</ep:PresentationFormat>
  <ep:Paragraphs>4</ep:Paragraphs>
  <ep:Slides>2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테마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2018-06-23T10:54:06.000</dcterms:created>
  <dc:creator>Windows 사용자</dc:creator>
  <cp:lastModifiedBy>kimdy</cp:lastModifiedBy>
  <dcterms:modified xsi:type="dcterms:W3CDTF">2022-11-01T04:09:41.772</dcterms:modified>
  <cp:revision>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