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0" d="100"/>
          <a:sy n="80" d="100"/>
        </p:scale>
        <p:origin x="82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9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5.png"/><Relationship Id="rId3" Type="http://schemas.openxmlformats.org/officeDocument/2006/relationships/image" Target="../media/image29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79.png"/><Relationship Id="rId2" Type="http://schemas.openxmlformats.org/officeDocument/2006/relationships/image" Target="../media/image66.png"/><Relationship Id="rId16" Type="http://schemas.openxmlformats.org/officeDocument/2006/relationships/image" Target="../media/image6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19" Type="http://schemas.openxmlformats.org/officeDocument/2006/relationships/image" Target="../media/image81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9.png"/><Relationship Id="rId10" Type="http://schemas.openxmlformats.org/officeDocument/2006/relationships/image" Target="../media/image113.png"/><Relationship Id="rId4" Type="http://schemas.openxmlformats.org/officeDocument/2006/relationships/image" Target="../media/image84.png"/><Relationship Id="rId9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5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9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F5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9768" y="2672205"/>
            <a:ext cx="15289416" cy="48026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1250" y="3083721"/>
            <a:ext cx="7919916" cy="7193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2506" y="8955734"/>
            <a:ext cx="5676813" cy="4928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6875" y="4040122"/>
            <a:ext cx="2579351" cy="2233913"/>
            <a:chOff x="5876875" y="4040122"/>
            <a:chExt cx="2579351" cy="2233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875" y="404012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8843" y="4056528"/>
            <a:ext cx="5697959" cy="552381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98156" y="4592768"/>
            <a:ext cx="5699333" cy="4225594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14526" y="4019579"/>
            <a:ext cx="2579351" cy="2233913"/>
            <a:chOff x="3414526" y="4019579"/>
            <a:chExt cx="2579351" cy="22339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4526" y="4019579"/>
              <a:ext cx="2579351" cy="22339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24250" y="4058764"/>
            <a:ext cx="3067069" cy="7015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001" y="9287887"/>
            <a:ext cx="2413005" cy="3942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2966" y="745481"/>
            <a:ext cx="1432395" cy="6589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9545" y="2521121"/>
            <a:ext cx="2746480" cy="7302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8411" y="6934183"/>
            <a:ext cx="8849126" cy="9826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76875" y="5042274"/>
            <a:ext cx="132673" cy="229608"/>
            <a:chOff x="5876875" y="5042274"/>
            <a:chExt cx="132673" cy="2296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6875" y="5042274"/>
              <a:ext cx="132673" cy="229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9170" y="4055477"/>
            <a:ext cx="2579351" cy="2233913"/>
            <a:chOff x="959170" y="4055477"/>
            <a:chExt cx="2579351" cy="22339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170" y="4055477"/>
              <a:ext cx="2579351" cy="223391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6423900" y="1296110"/>
            <a:ext cx="24183304" cy="16787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38897" y="5118798"/>
            <a:ext cx="4269436" cy="52448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78021" y="4679526"/>
            <a:ext cx="2016068" cy="77173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60000">
            <a:off x="17084466" y="9252523"/>
            <a:ext cx="397300" cy="4521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4688" y="4696354"/>
            <a:ext cx="1962792" cy="7717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14526" y="5021731"/>
            <a:ext cx="132673" cy="229608"/>
            <a:chOff x="3414526" y="5021731"/>
            <a:chExt cx="132673" cy="2296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4526" y="5021731"/>
              <a:ext cx="132673" cy="22960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16926" y="5118170"/>
            <a:ext cx="4276770" cy="52448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5974" y="4661107"/>
            <a:ext cx="2337163" cy="7843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78805" y="5111932"/>
            <a:ext cx="4273618" cy="5244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35410" y="4055477"/>
            <a:ext cx="2579351" cy="2233913"/>
            <a:chOff x="8335410" y="4055477"/>
            <a:chExt cx="2579351" cy="22339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5410" y="4055477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35410" y="5057629"/>
            <a:ext cx="132673" cy="229608"/>
            <a:chOff x="8335410" y="5057629"/>
            <a:chExt cx="132673" cy="2296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5410" y="5057629"/>
              <a:ext cx="132673" cy="22960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20650" y="4678059"/>
            <a:ext cx="2311192" cy="78321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41138" y="5114056"/>
            <a:ext cx="4269618" cy="52448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99584" y="2324117"/>
            <a:ext cx="7740704" cy="107950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691164" y="5793068"/>
            <a:ext cx="5057012" cy="201118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079203" y="4797622"/>
            <a:ext cx="5940663" cy="1207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17097871" y="9251498"/>
            <a:ext cx="379910" cy="4590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01581" y="7376599"/>
            <a:ext cx="745888" cy="176484"/>
            <a:chOff x="9701581" y="7376599"/>
            <a:chExt cx="745888" cy="1764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581" y="73765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01581" y="4150786"/>
            <a:ext cx="745888" cy="176484"/>
            <a:chOff x="9701581" y="4150786"/>
            <a:chExt cx="745888" cy="1764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581" y="4150786"/>
              <a:ext cx="745888" cy="1764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3029" y="5415102"/>
            <a:ext cx="827324" cy="333333"/>
            <a:chOff x="6343029" y="5415102"/>
            <a:chExt cx="827324" cy="3333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3029" y="54151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1475" y="3077785"/>
            <a:ext cx="745888" cy="176484"/>
            <a:chOff x="9651475" y="3077785"/>
            <a:chExt cx="745888" cy="1764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1475" y="3077785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4113" y="7298911"/>
            <a:ext cx="1714286" cy="1714286"/>
            <a:chOff x="5914113" y="7298911"/>
            <a:chExt cx="1714286" cy="17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113" y="7298911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6523" y="4724626"/>
            <a:ext cx="1714286" cy="1714286"/>
            <a:chOff x="926523" y="4724626"/>
            <a:chExt cx="1714286" cy="17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60000">
              <a:off x="926523" y="47246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51065" y="7298911"/>
            <a:ext cx="1714286" cy="1714286"/>
            <a:chOff x="2251065" y="7298911"/>
            <a:chExt cx="1714286" cy="17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1065" y="7298911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01581" y="5226057"/>
            <a:ext cx="745888" cy="176484"/>
            <a:chOff x="9701581" y="5226057"/>
            <a:chExt cx="745888" cy="176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581" y="522605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90024" y="2280844"/>
            <a:ext cx="1714286" cy="1714286"/>
            <a:chOff x="6090024" y="2280844"/>
            <a:chExt cx="1714286" cy="17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0024" y="22808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94249" y="6850597"/>
            <a:ext cx="827324" cy="333333"/>
            <a:chOff x="5594249" y="6850597"/>
            <a:chExt cx="827324" cy="3333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5594249" y="6850597"/>
              <a:ext cx="827324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83479" y="4464813"/>
            <a:ext cx="2579351" cy="2233913"/>
            <a:chOff x="3683479" y="4464813"/>
            <a:chExt cx="2579351" cy="223391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3479" y="446481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01733" y="5415102"/>
            <a:ext cx="827324" cy="333333"/>
            <a:chOff x="2801733" y="5415102"/>
            <a:chExt cx="827324" cy="3333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0000">
              <a:off x="2801733" y="54151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01581" y="6301327"/>
            <a:ext cx="745888" cy="176484"/>
            <a:chOff x="9701581" y="6301327"/>
            <a:chExt cx="745888" cy="17648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1581" y="63013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132221" y="2280844"/>
            <a:ext cx="1714286" cy="1714286"/>
            <a:chOff x="2132221" y="2280844"/>
            <a:chExt cx="1714286" cy="17142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2221" y="22808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602066" y="6879168"/>
            <a:ext cx="827324" cy="333333"/>
            <a:chOff x="3602066" y="6879168"/>
            <a:chExt cx="827324" cy="3333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3602066" y="6879168"/>
              <a:ext cx="827324" cy="3333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272875" y="4724626"/>
            <a:ext cx="1714286" cy="1714286"/>
            <a:chOff x="7272875" y="4724626"/>
            <a:chExt cx="1714286" cy="171428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2875" y="47246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72585" y="3939641"/>
            <a:ext cx="827324" cy="333333"/>
            <a:chOff x="3572585" y="3939641"/>
            <a:chExt cx="827324" cy="3333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820000">
              <a:off x="3572585" y="3939641"/>
              <a:ext cx="827324" cy="3333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541229" y="3939641"/>
            <a:ext cx="827324" cy="333333"/>
            <a:chOff x="5541229" y="3939641"/>
            <a:chExt cx="827324" cy="33333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5541229" y="3939641"/>
              <a:ext cx="827324" cy="33333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46863" y="2666926"/>
            <a:ext cx="2883796" cy="76949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3744" y="3069478"/>
            <a:ext cx="2499003" cy="60296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60000">
            <a:off x="316246" y="5112232"/>
            <a:ext cx="2760605" cy="76949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60000">
            <a:off x="464469" y="5567365"/>
            <a:ext cx="2442936" cy="60296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29720" y="5119396"/>
            <a:ext cx="2923843" cy="76949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57354" y="5545964"/>
            <a:ext cx="2503003" cy="60930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55704" y="7660913"/>
            <a:ext cx="3187129" cy="73724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11357" y="8082851"/>
            <a:ext cx="2384936" cy="62140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8612" y="7619730"/>
            <a:ext cx="3198253" cy="74864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55703" y="7954916"/>
            <a:ext cx="2575698" cy="88855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65774" y="5087678"/>
            <a:ext cx="2554544" cy="110156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96292" y="2602553"/>
            <a:ext cx="2884358" cy="76227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95887" y="2964114"/>
            <a:ext cx="2527698" cy="82586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71088" y="2911907"/>
            <a:ext cx="3681516" cy="743678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72306" y="3356439"/>
            <a:ext cx="5652273" cy="59061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72401" y="2779621"/>
            <a:ext cx="1734983" cy="1655516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664954" y="3964716"/>
            <a:ext cx="2952782" cy="74367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70401" y="4429439"/>
            <a:ext cx="6573816" cy="59061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273877" y="3852626"/>
            <a:ext cx="1832249" cy="165551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660688" y="5039992"/>
            <a:ext cx="2773297" cy="743678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672306" y="5504706"/>
            <a:ext cx="5534083" cy="590616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272401" y="4927889"/>
            <a:ext cx="1830963" cy="1655515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663621" y="6115250"/>
            <a:ext cx="2518840" cy="7436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670191" y="6581306"/>
            <a:ext cx="4536073" cy="590235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283763" y="6003161"/>
            <a:ext cx="1846582" cy="1655515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664954" y="7191285"/>
            <a:ext cx="2812811" cy="74767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273877" y="7078435"/>
            <a:ext cx="1835106" cy="165551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0732476" y="7671216"/>
            <a:ext cx="6896616" cy="590616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-3763301" y="1211327"/>
            <a:ext cx="21494349" cy="1210606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02966" y="745986"/>
            <a:ext cx="3294919" cy="685957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40001" y="9287887"/>
            <a:ext cx="2413005" cy="39427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2127547" y="6486394"/>
            <a:ext cx="671340" cy="714540"/>
            <a:chOff x="2127547" y="6486394"/>
            <a:chExt cx="671340" cy="71454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27547" y="6486394"/>
              <a:ext cx="671340" cy="714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9535" y="2542514"/>
            <a:ext cx="6729302" cy="6092491"/>
            <a:chOff x="1279535" y="2542514"/>
            <a:chExt cx="6729302" cy="6092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35" y="2542514"/>
              <a:ext cx="6729302" cy="6092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6808" y="6146481"/>
            <a:ext cx="594757" cy="586170"/>
            <a:chOff x="4346808" y="6146481"/>
            <a:chExt cx="594757" cy="5861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346808" y="6146481"/>
              <a:ext cx="594757" cy="5861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17084466" y="9252491"/>
            <a:ext cx="401167" cy="4521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060" y="6852393"/>
            <a:ext cx="7021475" cy="14836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9879" y="2006274"/>
            <a:ext cx="6728615" cy="552381"/>
            <a:chOff x="1279879" y="2006274"/>
            <a:chExt cx="6728615" cy="5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9879" y="2006274"/>
              <a:ext cx="6728615" cy="5523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592" y="1976402"/>
            <a:ext cx="4049164" cy="7130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9675" y="3938443"/>
            <a:ext cx="6054210" cy="16740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9918" y="2833079"/>
            <a:ext cx="7323787" cy="12070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54631" y="5172286"/>
            <a:ext cx="6729302" cy="3462719"/>
            <a:chOff x="10054631" y="5172286"/>
            <a:chExt cx="6729302" cy="34627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4631" y="5172286"/>
              <a:ext cx="6729302" cy="34627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54975" y="4628114"/>
            <a:ext cx="6728615" cy="552381"/>
            <a:chOff x="10054975" y="4628114"/>
            <a:chExt cx="6728615" cy="5523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975" y="4628114"/>
              <a:ext cx="6728615" cy="5523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01726" y="4603002"/>
            <a:ext cx="6174030" cy="7130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87259" y="6383221"/>
            <a:ext cx="5396136" cy="166833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05898" y="5457774"/>
            <a:ext cx="6628532" cy="12070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62467" y="1864958"/>
            <a:ext cx="2579351" cy="2233913"/>
            <a:chOff x="10362467" y="1864958"/>
            <a:chExt cx="2579351" cy="22339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62467" y="1864958"/>
              <a:ext cx="2579351" cy="223391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5335" y="2486412"/>
            <a:ext cx="2020839" cy="11323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96747" y="1864958"/>
            <a:ext cx="2579351" cy="2233913"/>
            <a:chOff x="13896747" y="1864958"/>
            <a:chExt cx="2579351" cy="22339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96747" y="1864958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87223" y="2624644"/>
            <a:ext cx="671340" cy="714540"/>
            <a:chOff x="13087223" y="2624644"/>
            <a:chExt cx="671340" cy="71454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87223" y="2624644"/>
              <a:ext cx="671340" cy="71454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91469" y="2501793"/>
            <a:ext cx="2121534" cy="10895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363165" y="4061019"/>
            <a:ext cx="1447080" cy="1428849"/>
            <a:chOff x="8363165" y="4061019"/>
            <a:chExt cx="1447080" cy="142884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63165" y="4061019"/>
              <a:ext cx="1447080" cy="142884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2966" y="745986"/>
            <a:ext cx="3819528" cy="68595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0001" y="9287887"/>
            <a:ext cx="2413005" cy="394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16502325" y="9254151"/>
            <a:ext cx="1273967" cy="4411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58740" y="1323594"/>
            <a:ext cx="22440520" cy="12176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966" y="745995"/>
            <a:ext cx="2774014" cy="685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1406" y="2691806"/>
            <a:ext cx="3244501" cy="2341426"/>
            <a:chOff x="491406" y="2691806"/>
            <a:chExt cx="3244501" cy="23414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91406" y="2691806"/>
              <a:ext cx="3244501" cy="23414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258" y="3500651"/>
            <a:ext cx="3081743" cy="806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63145" y="2597572"/>
            <a:ext cx="3968460" cy="2529893"/>
            <a:chOff x="2863145" y="2597572"/>
            <a:chExt cx="3968460" cy="25298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3145" y="2597572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406" y="6124482"/>
            <a:ext cx="3244501" cy="2341426"/>
            <a:chOff x="491406" y="6124482"/>
            <a:chExt cx="3244501" cy="23414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91406" y="6124482"/>
              <a:ext cx="3244501" cy="23414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772" y="6933327"/>
            <a:ext cx="3075677" cy="806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63145" y="6030248"/>
            <a:ext cx="3968460" cy="2529893"/>
            <a:chOff x="2863145" y="6030248"/>
            <a:chExt cx="3968460" cy="2529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3145" y="6030248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03598" y="2589451"/>
            <a:ext cx="3968460" cy="2529893"/>
            <a:chOff x="6403598" y="2589451"/>
            <a:chExt cx="3968460" cy="2529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3598" y="2589451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3598" y="6022127"/>
            <a:ext cx="3968460" cy="2529893"/>
            <a:chOff x="6403598" y="6022127"/>
            <a:chExt cx="3968460" cy="25298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3598" y="6022127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6932" y="2589451"/>
            <a:ext cx="3968460" cy="2529893"/>
            <a:chOff x="9936932" y="2589451"/>
            <a:chExt cx="3968460" cy="25298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6932" y="2589451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36932" y="6022127"/>
            <a:ext cx="3968460" cy="2529893"/>
            <a:chOff x="9936932" y="6022127"/>
            <a:chExt cx="3968460" cy="25298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6932" y="6022127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51218" y="2589451"/>
            <a:ext cx="3968460" cy="2529893"/>
            <a:chOff x="13451218" y="2589451"/>
            <a:chExt cx="3968460" cy="25298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1218" y="2589451"/>
              <a:ext cx="3968460" cy="25298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51218" y="6022127"/>
            <a:ext cx="3968460" cy="2529893"/>
            <a:chOff x="13451218" y="6022127"/>
            <a:chExt cx="3968460" cy="25298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1218" y="6022127"/>
              <a:ext cx="3968460" cy="252989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18562" y="2803585"/>
            <a:ext cx="3184332" cy="94395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0545" y="2817460"/>
            <a:ext cx="3098031" cy="73230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17497" y="2866754"/>
            <a:ext cx="2676469" cy="69125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71288" y="2835164"/>
            <a:ext cx="2942764" cy="73865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71288" y="6315459"/>
            <a:ext cx="2942764" cy="73865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38840" y="6347040"/>
            <a:ext cx="2470764" cy="69128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01288" y="6315460"/>
            <a:ext cx="2443411" cy="73865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45507" y="6297755"/>
            <a:ext cx="3061878" cy="73281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06803" y="3736098"/>
            <a:ext cx="3499587" cy="85383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66032" y="3734203"/>
            <a:ext cx="3003778" cy="85383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16813" y="3732308"/>
            <a:ext cx="2950330" cy="85383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126051" y="3730408"/>
            <a:ext cx="2978206" cy="85383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08460" y="7167527"/>
            <a:ext cx="2996635" cy="85383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628156" y="7165632"/>
            <a:ext cx="3413749" cy="85383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58832" y="7163736"/>
            <a:ext cx="3126406" cy="85383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906232" y="7161832"/>
            <a:ext cx="3164797" cy="85383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40001" y="9287887"/>
            <a:ext cx="2413005" cy="394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16509028" y="9252519"/>
            <a:ext cx="1260919" cy="4521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415454" y="1343537"/>
            <a:ext cx="24153301" cy="12176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966" y="745995"/>
            <a:ext cx="2774014" cy="685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001" y="9287887"/>
            <a:ext cx="2413005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66727" y="2590397"/>
            <a:ext cx="6002574" cy="6002574"/>
            <a:chOff x="2366727" y="2590397"/>
            <a:chExt cx="6002574" cy="60025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2366727" y="2590397"/>
              <a:ext cx="6002574" cy="60025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6414" y="2590397"/>
            <a:ext cx="6002574" cy="6002574"/>
            <a:chOff x="9916414" y="2590397"/>
            <a:chExt cx="6002574" cy="60025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6414" y="2590397"/>
              <a:ext cx="6002574" cy="60025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2205" y="4258850"/>
            <a:ext cx="2870885" cy="8075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89598" y="6205222"/>
            <a:ext cx="2859246" cy="7993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12566" y="4909975"/>
            <a:ext cx="4679080" cy="26991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18413" y="3657616"/>
            <a:ext cx="4700889" cy="2714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16509028" y="9252525"/>
            <a:ext cx="1260472" cy="4521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828092" y="1322918"/>
            <a:ext cx="22568177" cy="12017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966" y="745995"/>
            <a:ext cx="2784205" cy="685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001" y="9287887"/>
            <a:ext cx="2413005" cy="394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8652" y="2693241"/>
            <a:ext cx="1342708" cy="1840462"/>
            <a:chOff x="1718652" y="2693241"/>
            <a:chExt cx="1342708" cy="18404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18652" y="2693241"/>
              <a:ext cx="1342708" cy="1342708"/>
              <a:chOff x="1718652" y="2693241"/>
              <a:chExt cx="1342708" cy="134270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18652" y="2693241"/>
                <a:ext cx="1342708" cy="134270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97607" y="2772196"/>
              <a:ext cx="1184797" cy="1184797"/>
              <a:chOff x="1797607" y="2772196"/>
              <a:chExt cx="1184797" cy="118479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97607" y="2772196"/>
                <a:ext cx="1184797" cy="118479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7454" y="3982001"/>
              <a:ext cx="1934158" cy="582606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1645" y="4264436"/>
              <a:ext cx="1992488" cy="3795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24355" y="4921143"/>
            <a:ext cx="1342708" cy="1840462"/>
            <a:chOff x="15224355" y="4921143"/>
            <a:chExt cx="1342708" cy="1840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224355" y="4921143"/>
              <a:ext cx="1342708" cy="1342708"/>
              <a:chOff x="15224355" y="4921143"/>
              <a:chExt cx="1342708" cy="134270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24355" y="4921143"/>
                <a:ext cx="1342708" cy="13427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03310" y="5000099"/>
              <a:ext cx="1184797" cy="1184797"/>
              <a:chOff x="15303310" y="5000099"/>
              <a:chExt cx="1184797" cy="118479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03310" y="5000099"/>
                <a:ext cx="1184797" cy="118479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39321" y="6208211"/>
              <a:ext cx="1912816" cy="584082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95735" y="6492338"/>
              <a:ext cx="1992717" cy="3795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8652" y="7106893"/>
            <a:ext cx="1342708" cy="1840462"/>
            <a:chOff x="1718652" y="7106893"/>
            <a:chExt cx="1342708" cy="184046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18652" y="7106893"/>
              <a:ext cx="1342708" cy="1342708"/>
              <a:chOff x="1718652" y="7106893"/>
              <a:chExt cx="1342708" cy="134270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18652" y="7106893"/>
                <a:ext cx="1342708" cy="134270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97607" y="7185848"/>
              <a:ext cx="1184797" cy="1184797"/>
              <a:chOff x="1797607" y="7185848"/>
              <a:chExt cx="1184797" cy="118479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97607" y="7185848"/>
                <a:ext cx="1184797" cy="1184797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4597" y="8397046"/>
              <a:ext cx="1931730" cy="57900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6057" y="8678087"/>
              <a:ext cx="1956917" cy="3795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55612" y="2371365"/>
            <a:ext cx="11776147" cy="2152039"/>
            <a:chOff x="3255612" y="2371365"/>
            <a:chExt cx="11776147" cy="215203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3255612" y="2371365"/>
              <a:ext cx="11776147" cy="21520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255612" y="3792486"/>
            <a:ext cx="3024619" cy="741217"/>
            <a:chOff x="3255612" y="3792486"/>
            <a:chExt cx="3024619" cy="74121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5612" y="3792486"/>
              <a:ext cx="3024619" cy="7412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44274" y="4595137"/>
            <a:ext cx="11799576" cy="2152039"/>
            <a:chOff x="3244274" y="4595137"/>
            <a:chExt cx="11799576" cy="215203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3244274" y="4595137"/>
              <a:ext cx="11799576" cy="21520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19231" y="6016257"/>
            <a:ext cx="3024619" cy="741217"/>
            <a:chOff x="12019231" y="6016257"/>
            <a:chExt cx="3024619" cy="74121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19231" y="6016257"/>
              <a:ext cx="3024619" cy="7412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255612" y="6815267"/>
            <a:ext cx="11832817" cy="2152039"/>
            <a:chOff x="3255612" y="6815267"/>
            <a:chExt cx="11832817" cy="215203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3255612" y="6815267"/>
              <a:ext cx="11832817" cy="215203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55612" y="8236387"/>
            <a:ext cx="3024619" cy="741217"/>
            <a:chOff x="3255612" y="8236387"/>
            <a:chExt cx="3024619" cy="74121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5612" y="8236387"/>
              <a:ext cx="3024619" cy="74121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16828" y="5019050"/>
            <a:ext cx="10783535" cy="141262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25211" y="2829621"/>
            <a:ext cx="10726640" cy="141262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09219" y="7410345"/>
            <a:ext cx="10624811" cy="1057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F5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79" y="3383051"/>
            <a:ext cx="13982826" cy="27206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802" y="5102412"/>
            <a:ext cx="6779267" cy="9537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9893" y="9069075"/>
            <a:ext cx="7300642" cy="492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dgsw8th21</cp:lastModifiedBy>
  <cp:revision>3</cp:revision>
  <dcterms:created xsi:type="dcterms:W3CDTF">2023-07-13T08:52:03Z</dcterms:created>
  <dcterms:modified xsi:type="dcterms:W3CDTF">2023-07-13T23:43:24Z</dcterms:modified>
</cp:coreProperties>
</file>