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ASDASD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410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ASDASD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Sieg Tran</dc:creator>
  <cp:lastModifiedBy>Sieg Tran</cp:lastModifiedBy>
  <cp:revision>1</cp:revision>
  <dcterms:created xsi:type="dcterms:W3CDTF">2021-01-27T22:41:04Z</dcterms:created>
  <dcterms:modified xsi:type="dcterms:W3CDTF">2021-01-27T22:43:35Z</dcterms:modified>
</cp:coreProperties>
</file>