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0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AD75-D0D2-4186-AC86-20670901D4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C60B-16D7-4EB6-9554-A3C13249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Sieg Tran</dc:creator>
  <cp:lastModifiedBy>Sieg Tran</cp:lastModifiedBy>
  <cp:revision>1</cp:revision>
  <dcterms:created xsi:type="dcterms:W3CDTF">2021-01-27T08:22:08Z</dcterms:created>
  <dcterms:modified xsi:type="dcterms:W3CDTF">2021-01-27T08:22:18Z</dcterms:modified>
</cp:coreProperties>
</file>