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74" r:id="rId12"/>
    <p:sldId id="269" r:id="rId13"/>
    <p:sldId id="27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Kaartkleuren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 de Bie, </a:t>
            </a:r>
            <a:r>
              <a:rPr lang="en-US" dirty="0" err="1" smtClean="0"/>
              <a:t>Jeroen</a:t>
            </a:r>
            <a:r>
              <a:rPr lang="en-US" dirty="0" smtClean="0"/>
              <a:t> de Jong &amp; </a:t>
            </a:r>
            <a:r>
              <a:rPr lang="en-US" dirty="0" err="1" smtClean="0"/>
              <a:t>Rik</a:t>
            </a:r>
            <a:r>
              <a:rPr lang="en-US" dirty="0" smtClean="0"/>
              <a:t> </a:t>
            </a:r>
            <a:r>
              <a:rPr lang="en-US" dirty="0" err="1" smtClean="0"/>
              <a:t>Volger</a:t>
            </a:r>
            <a:endParaRPr lang="en-US" dirty="0" smtClean="0"/>
          </a:p>
          <a:p>
            <a:r>
              <a:rPr lang="en-US" dirty="0" err="1" smtClean="0"/>
              <a:t>Heuristieken</a:t>
            </a:r>
            <a:r>
              <a:rPr lang="en-US" dirty="0" smtClean="0"/>
              <a:t> 2015, </a:t>
            </a:r>
            <a:r>
              <a:rPr lang="en-US" dirty="0" err="1" smtClean="0"/>
              <a:t>Universiteit</a:t>
            </a:r>
            <a:r>
              <a:rPr lang="en-US" dirty="0" smtClean="0"/>
              <a:t> van Amsterdam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916" y="3768195"/>
            <a:ext cx="1594558" cy="1586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39474" y="633256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39672" y="5474339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Mushroom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Kaart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15" y="1725770"/>
            <a:ext cx="5793635" cy="432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254" t="3512" r="8761" b="5831"/>
          <a:stretch/>
        </p:blipFill>
        <p:spPr>
          <a:xfrm>
            <a:off x="7559898" y="604487"/>
            <a:ext cx="3773509" cy="3452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98530" y="633256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Kaart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26" y="1765121"/>
            <a:ext cx="5788945" cy="4320000"/>
          </a:xfrm>
        </p:spPr>
      </p:pic>
      <p:pic>
        <p:nvPicPr>
          <p:cNvPr id="5122" name="Picture 2" descr="https://raw.githubusercontent.com/RikVolger/Heuristieken/master/Presentaties/Kaarten/SPAIN.png?token=AMoC_JpYfWqG6tNrqbYE1GBsyE91cLNcks5WXwHs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3908" r="2904" b="7614"/>
          <a:stretch/>
        </p:blipFill>
        <p:spPr bwMode="auto">
          <a:xfrm>
            <a:off x="7379595" y="755195"/>
            <a:ext cx="4109196" cy="32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98530" y="63325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Kaart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41" y="1765122"/>
            <a:ext cx="5788945" cy="43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684" t="9169" r="4158" b="7858"/>
          <a:stretch/>
        </p:blipFill>
        <p:spPr>
          <a:xfrm>
            <a:off x="5834129" y="656823"/>
            <a:ext cx="5689552" cy="340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8530" y="633256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Netwerken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6739" r="5666" b="3012"/>
          <a:stretch/>
        </p:blipFill>
        <p:spPr>
          <a:xfrm>
            <a:off x="4640481" y="3586048"/>
            <a:ext cx="3618964" cy="28591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6544" r="7157" b="3206"/>
          <a:stretch/>
        </p:blipFill>
        <p:spPr>
          <a:xfrm>
            <a:off x="3841348" y="231968"/>
            <a:ext cx="3567448" cy="2859111"/>
          </a:xfr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7008" r="5572" b="4371"/>
          <a:stretch/>
        </p:blipFill>
        <p:spPr>
          <a:xfrm>
            <a:off x="7627987" y="1465031"/>
            <a:ext cx="3712778" cy="28584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32060" y="76427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Netwerk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907" y="413876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Netwerk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79377" y="20084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Netwerk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98530" y="6332562"/>
            <a:ext cx="66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Visualiseren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netwerken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Performance </a:t>
            </a:r>
            <a:r>
              <a:rPr lang="en-US" sz="2800" dirty="0" err="1" smtClean="0">
                <a:solidFill>
                  <a:schemeClr val="tx1"/>
                </a:solidFill>
              </a:rPr>
              <a:t>vergelijken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stappen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i.p.v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tijd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Automatiseren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aantal</a:t>
            </a:r>
            <a:r>
              <a:rPr lang="en-US" sz="2800" dirty="0" smtClean="0">
                <a:solidFill>
                  <a:schemeClr val="tx1"/>
                </a:solidFill>
              </a:rPr>
              <a:t> start-</a:t>
            </a:r>
            <a:r>
              <a:rPr lang="en-US" sz="2800" dirty="0" err="1" smtClean="0">
                <a:solidFill>
                  <a:schemeClr val="tx1"/>
                </a:solidFill>
              </a:rPr>
              <a:t>kleuren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8530" y="633256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, </a:t>
            </a:r>
            <a:r>
              <a:rPr lang="en-US" dirty="0" err="1" smtClean="0"/>
              <a:t>opmerkingen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98530" y="6332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Wat</a:t>
            </a:r>
            <a:r>
              <a:rPr lang="en-US" sz="2800" dirty="0" smtClean="0">
                <a:solidFill>
                  <a:schemeClr val="tx1"/>
                </a:solidFill>
              </a:rPr>
              <a:t> is het </a:t>
            </a:r>
            <a:r>
              <a:rPr lang="en-US" sz="2800" dirty="0" err="1" smtClean="0">
                <a:solidFill>
                  <a:schemeClr val="tx1"/>
                </a:solidFill>
              </a:rPr>
              <a:t>probleem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Toestandsruimte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Onze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aanpak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Wat</a:t>
            </a:r>
            <a:r>
              <a:rPr lang="en-US" sz="2800" dirty="0" smtClean="0">
                <a:solidFill>
                  <a:schemeClr val="tx1"/>
                </a:solidFill>
              </a:rPr>
              <a:t> nu?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9474" y="63325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het </a:t>
            </a:r>
            <a:r>
              <a:rPr lang="en-US" dirty="0" err="1" smtClean="0"/>
              <a:t>probleem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Contrast </a:t>
            </a:r>
            <a:r>
              <a:rPr lang="en-US" sz="2800" dirty="0" err="1" smtClean="0">
                <a:solidFill>
                  <a:schemeClr val="tx1"/>
                </a:solidFill>
              </a:rPr>
              <a:t>tussen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gebieden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Efficientie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zo</a:t>
            </a:r>
            <a:r>
              <a:rPr lang="en-US" sz="2800" dirty="0" smtClean="0">
                <a:solidFill>
                  <a:schemeClr val="tx1"/>
                </a:solidFill>
              </a:rPr>
              <a:t> min </a:t>
            </a:r>
            <a:r>
              <a:rPr lang="en-US" sz="2800" dirty="0" err="1" smtClean="0">
                <a:solidFill>
                  <a:schemeClr val="tx1"/>
                </a:solidFill>
              </a:rPr>
              <a:t>mogelijk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kleuren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4 Color Theorem (1870 – 1976)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Netwerken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ugust Ferdinand Möbi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" b="16119"/>
          <a:stretch/>
        </p:blipFill>
        <p:spPr bwMode="auto">
          <a:xfrm>
            <a:off x="8730970" y="3644721"/>
            <a:ext cx="24534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39474" y="633256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Toestandsruimte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Kleuren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K</a:t>
                </a:r>
              </a:p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Gebieden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G</a:t>
                </a:r>
              </a:p>
              <a:p>
                <a:r>
                  <a:rPr lang="nl-NL" sz="2800" dirty="0" smtClean="0">
                    <a:solidFill>
                      <a:schemeClr val="tx1"/>
                    </a:solidFill>
                  </a:rPr>
                  <a:t>Mogelijkheden </a:t>
                </a:r>
                <a:r>
                  <a:rPr lang="nl-NL" sz="2800" dirty="0">
                    <a:solidFill>
                      <a:schemeClr val="tx1"/>
                    </a:solidFill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K</a:t>
                </a:r>
                <a:r>
                  <a:rPr lang="en-US" sz="2800" baseline="30000" dirty="0" smtClean="0">
                    <a:solidFill>
                      <a:schemeClr val="tx1"/>
                    </a:solidFill>
                  </a:rPr>
                  <a:t>G</a:t>
                </a:r>
                <a:endParaRPr lang="nl-NL" sz="2800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kaart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2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Spanje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): G = 47</a:t>
                </a: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4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kleuren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∗</m:t>
                    </m:r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5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kleuren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 ∗ </m:t>
                    </m:r>
                    <m:sSup>
                      <m:sSup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800" dirty="0" err="1" smtClean="0">
                    <a:solidFill>
                      <a:schemeClr val="tx1"/>
                    </a:solidFill>
                  </a:rPr>
                  <a:t>Heuristiek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probleem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!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noosa.org/res/timeline/index_html/space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5"/>
          <a:stretch/>
        </p:blipFill>
        <p:spPr bwMode="auto">
          <a:xfrm>
            <a:off x="8718995" y="879347"/>
            <a:ext cx="266132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39474" y="63325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Van </a:t>
            </a:r>
            <a:r>
              <a:rPr lang="en-US" sz="2800" dirty="0" err="1" smtClean="0">
                <a:solidFill>
                  <a:schemeClr val="tx1"/>
                </a:solidFill>
              </a:rPr>
              <a:t>visueel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plaatje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naar</a:t>
            </a:r>
            <a:r>
              <a:rPr lang="en-US" sz="2800" dirty="0" smtClean="0">
                <a:solidFill>
                  <a:schemeClr val="tx1"/>
                </a:solidFill>
              </a:rPr>
              <a:t> code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Elk land is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object</a:t>
            </a:r>
          </a:p>
          <a:p>
            <a:pPr lvl="1"/>
            <a:r>
              <a:rPr lang="en-US" sz="2600" dirty="0" err="1" smtClean="0">
                <a:solidFill>
                  <a:schemeClr val="tx1"/>
                </a:solidFill>
              </a:rPr>
              <a:t>Buurlanden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err="1" smtClean="0">
                <a:solidFill>
                  <a:schemeClr val="tx1"/>
                </a:solidFill>
              </a:rPr>
              <a:t>Mogelijke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kleuren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Is het land al </a:t>
            </a:r>
            <a:r>
              <a:rPr lang="en-US" sz="2600" dirty="0" err="1" smtClean="0">
                <a:solidFill>
                  <a:schemeClr val="tx1"/>
                </a:solidFill>
              </a:rPr>
              <a:t>gekleurd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545" y="2409051"/>
            <a:ext cx="2127688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474" y="63325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Aanpak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versie</a:t>
            </a:r>
            <a:r>
              <a:rPr lang="en-US" sz="4800" dirty="0" smtClean="0"/>
              <a:t>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‘Brute force’</a:t>
            </a:r>
          </a:p>
          <a:p>
            <a:endParaRPr lang="nl-NL" sz="11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Depth-first</a:t>
            </a:r>
          </a:p>
          <a:p>
            <a:r>
              <a:rPr lang="nl-NL" sz="2800" dirty="0" smtClean="0">
                <a:solidFill>
                  <a:schemeClr val="tx1"/>
                </a:solidFill>
              </a:rPr>
              <a:t>Landvolgorde: random</a:t>
            </a:r>
            <a:endParaRPr lang="nl-NL" sz="28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Pruning: alleen beschikbare kleuren-kids</a:t>
            </a:r>
          </a:p>
          <a:p>
            <a:endParaRPr lang="nl-NL" sz="280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Resultaten: traag…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9474" y="633256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‘Single-color priority’</a:t>
            </a:r>
            <a:endParaRPr lang="en-US" sz="3200" u="sng" dirty="0">
              <a:solidFill>
                <a:schemeClr val="tx1"/>
              </a:solidFill>
            </a:endParaRPr>
          </a:p>
          <a:p>
            <a:endParaRPr lang="nl-NL" sz="105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Heuristische depth-first</a:t>
            </a:r>
          </a:p>
          <a:p>
            <a:r>
              <a:rPr lang="nl-NL" sz="2800" dirty="0" smtClean="0">
                <a:solidFill>
                  <a:schemeClr val="tx1"/>
                </a:solidFill>
              </a:rPr>
              <a:t>Landvolgorde</a:t>
            </a:r>
            <a:endParaRPr lang="nl-NL" sz="2800" dirty="0">
              <a:solidFill>
                <a:schemeClr val="tx1"/>
              </a:solidFill>
            </a:endParaRP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Nog maar 1 kleur over? Voorrang!</a:t>
            </a:r>
            <a:endParaRPr lang="nl-NL" sz="2600" dirty="0">
              <a:solidFill>
                <a:schemeClr val="tx1"/>
              </a:solidFill>
            </a:endParaRPr>
          </a:p>
          <a:p>
            <a:r>
              <a:rPr lang="nl-NL" sz="2800" dirty="0">
                <a:solidFill>
                  <a:schemeClr val="tx1"/>
                </a:solidFill>
              </a:rPr>
              <a:t>Pruning: alleen beschikbare kleuren voor </a:t>
            </a:r>
            <a:r>
              <a:rPr lang="nl-NL" sz="2800" dirty="0" smtClean="0">
                <a:solidFill>
                  <a:schemeClr val="tx1"/>
                </a:solidFill>
              </a:rPr>
              <a:t>kids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9474" y="63325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Kaart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91" y="1880315"/>
            <a:ext cx="5726770" cy="4273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9474" y="63325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versie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‘</a:t>
            </a:r>
            <a:r>
              <a:rPr lang="en-US" sz="3200" u="sng" dirty="0" err="1" smtClean="0">
                <a:solidFill>
                  <a:schemeClr val="tx1"/>
                </a:solidFill>
              </a:rPr>
              <a:t>Aantal</a:t>
            </a:r>
            <a:r>
              <a:rPr lang="en-US" sz="3200" u="sng" dirty="0" smtClean="0">
                <a:solidFill>
                  <a:schemeClr val="tx1"/>
                </a:solidFill>
              </a:rPr>
              <a:t> </a:t>
            </a:r>
            <a:r>
              <a:rPr lang="en-US" sz="3200" u="sng" dirty="0" err="1" smtClean="0">
                <a:solidFill>
                  <a:schemeClr val="tx1"/>
                </a:solidFill>
              </a:rPr>
              <a:t>buren</a:t>
            </a:r>
            <a:r>
              <a:rPr lang="en-US" sz="3200" u="sng" dirty="0" smtClean="0">
                <a:solidFill>
                  <a:schemeClr val="tx1"/>
                </a:solidFill>
              </a:rPr>
              <a:t> + single-color priority’</a:t>
            </a:r>
            <a:endParaRPr lang="en-US" sz="3200" u="sng" dirty="0">
              <a:solidFill>
                <a:schemeClr val="tx1"/>
              </a:solidFill>
            </a:endParaRPr>
          </a:p>
          <a:p>
            <a:endParaRPr lang="nl-NL" sz="1050" dirty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Heuristische depth-first</a:t>
            </a:r>
          </a:p>
          <a:p>
            <a:r>
              <a:rPr lang="nl-NL" sz="2800" dirty="0" smtClean="0">
                <a:solidFill>
                  <a:schemeClr val="tx1"/>
                </a:solidFill>
              </a:rPr>
              <a:t>Landvolgorde</a:t>
            </a:r>
            <a:endParaRPr lang="nl-NL" sz="2800" dirty="0">
              <a:solidFill>
                <a:schemeClr val="tx1"/>
              </a:solidFill>
            </a:endParaRP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Sorteren op aantal buren</a:t>
            </a:r>
          </a:p>
          <a:p>
            <a:pPr lvl="1"/>
            <a:r>
              <a:rPr lang="nl-NL" sz="2600" dirty="0" smtClean="0">
                <a:solidFill>
                  <a:schemeClr val="tx1"/>
                </a:solidFill>
              </a:rPr>
              <a:t>Nog </a:t>
            </a:r>
            <a:r>
              <a:rPr lang="nl-NL" sz="2600" dirty="0">
                <a:solidFill>
                  <a:schemeClr val="tx1"/>
                </a:solidFill>
              </a:rPr>
              <a:t>maar 1 kleur over? Voorrang!</a:t>
            </a:r>
          </a:p>
          <a:p>
            <a:r>
              <a:rPr lang="nl-NL" sz="2800" dirty="0">
                <a:solidFill>
                  <a:schemeClr val="tx1"/>
                </a:solidFill>
              </a:rPr>
              <a:t>Pruning: alleen beschikbare kleuren voor </a:t>
            </a:r>
            <a:r>
              <a:rPr lang="nl-NL" sz="2800" dirty="0" smtClean="0">
                <a:solidFill>
                  <a:schemeClr val="tx1"/>
                </a:solidFill>
              </a:rPr>
              <a:t>kids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9474" y="633256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157</TotalTime>
  <Words>218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Corbel</vt:lpstr>
      <vt:lpstr>Wingdings 2</vt:lpstr>
      <vt:lpstr>Frame</vt:lpstr>
      <vt:lpstr>Kaartkleuren</vt:lpstr>
      <vt:lpstr>Inhoud</vt:lpstr>
      <vt:lpstr>Wat is het probleem?</vt:lpstr>
      <vt:lpstr>Toestandsruimte</vt:lpstr>
      <vt:lpstr>Onze aanpak</vt:lpstr>
      <vt:lpstr>Aanpak versie 1</vt:lpstr>
      <vt:lpstr>Aanpak versie 2</vt:lpstr>
      <vt:lpstr>Resultaten versie 2  Kaart 1</vt:lpstr>
      <vt:lpstr>Aanpak versie 3</vt:lpstr>
      <vt:lpstr>Resultaten versie 3  Kaart 1</vt:lpstr>
      <vt:lpstr>Resultaten versie 3  Kaart 2</vt:lpstr>
      <vt:lpstr>Resultaten versie 3  Kaart 3</vt:lpstr>
      <vt:lpstr>Netwerken</vt:lpstr>
      <vt:lpstr>Wat nu?</vt:lpstr>
      <vt:lpstr>Vragen, opmerkingen?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Kaartkleuren</dc:title>
  <dc:creator>Kim de Bie</dc:creator>
  <cp:lastModifiedBy>Kim de Bie</cp:lastModifiedBy>
  <cp:revision>35</cp:revision>
  <dcterms:created xsi:type="dcterms:W3CDTF">2015-11-25T13:33:36Z</dcterms:created>
  <dcterms:modified xsi:type="dcterms:W3CDTF">2015-11-26T07:22:26Z</dcterms:modified>
</cp:coreProperties>
</file>