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27"/>
    <p:restoredTop sz="74615"/>
  </p:normalViewPr>
  <p:slideViewPr>
    <p:cSldViewPr snapToGrid="0" snapToObjects="1">
      <p:cViewPr varScale="1">
        <p:scale>
          <a:sx n="44" d="100"/>
          <a:sy n="44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-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 smtClean="0"/>
              <a:t>Klik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s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7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4" Type="http://schemas.openxmlformats.org/officeDocument/2006/relationships/image" Target="../media/image13.png"/><Relationship Id="rId5" Type="http://schemas.openxmlformats.org/officeDocument/2006/relationships/image" Target="../media/image1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KaartKleuren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Projectgroep Team </a:t>
            </a:r>
            <a:r>
              <a:rPr lang="nl-NL" dirty="0" err="1" smtClean="0"/>
              <a:t>Mushroom</a:t>
            </a:r>
            <a:r>
              <a:rPr lang="nl-NL" dirty="0" smtClean="0"/>
              <a:t>:</a:t>
            </a:r>
          </a:p>
          <a:p>
            <a:r>
              <a:rPr lang="nl-NL" dirty="0" smtClean="0"/>
              <a:t>Rik volger, kim de bie &amp; Jeroen de jong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 1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4196" y="350458"/>
            <a:ext cx="4152900" cy="38100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59" y="1325218"/>
            <a:ext cx="4508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beginpunt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5951" y="3483709"/>
            <a:ext cx="2971800" cy="28829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336" y="912343"/>
            <a:ext cx="2111741" cy="2111741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646111" y="1616765"/>
            <a:ext cx="6125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 smtClean="0"/>
              <a:t>Van afbeelding naar code?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Algoritme schrijven?</a:t>
            </a:r>
          </a:p>
          <a:p>
            <a:pPr marL="742950" lvl="1" indent="-285750">
              <a:buFontTx/>
              <a:buChar char="-"/>
            </a:pPr>
            <a:r>
              <a:rPr lang="nl-NL" dirty="0" smtClean="0"/>
              <a:t>Strategieën bedenken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512" y="3017295"/>
            <a:ext cx="3269973" cy="326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 2</a:t>
            </a:r>
            <a:endParaRPr lang="nl-NL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385" y="4217425"/>
            <a:ext cx="1822175" cy="1822175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751" y="336260"/>
            <a:ext cx="1633446" cy="1633446"/>
          </a:xfrm>
          <a:prstGeom prst="rect">
            <a:avLst/>
          </a:prstGeom>
        </p:spPr>
      </p:pic>
      <p:sp>
        <p:nvSpPr>
          <p:cNvPr id="7" name="Pijl omhoog 6"/>
          <p:cNvSpPr/>
          <p:nvPr/>
        </p:nvSpPr>
        <p:spPr>
          <a:xfrm rot="10800000">
            <a:off x="4556873" y="2404202"/>
            <a:ext cx="1329201" cy="10281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Tijdelijke aanduiding voor inhoud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55" y="1843838"/>
            <a:ext cx="1610265" cy="4195762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7634" y="3066797"/>
            <a:ext cx="4448313" cy="254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30</Words>
  <Application>Microsoft Macintosh PowerPoint</Application>
  <PresentationFormat>Breedbeeld</PresentationFormat>
  <Paragraphs>9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Century Gothic</vt:lpstr>
      <vt:lpstr>Wingdings 3</vt:lpstr>
      <vt:lpstr>Arial</vt:lpstr>
      <vt:lpstr>Ion</vt:lpstr>
      <vt:lpstr>KaartKleuren </vt:lpstr>
      <vt:lpstr>Opdracht 1</vt:lpstr>
      <vt:lpstr>beginpunt</vt:lpstr>
      <vt:lpstr>Opdracht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KaartKleuren </dc:title>
  <dc:creator>Jeroen de Jong</dc:creator>
  <cp:lastModifiedBy>Jeroen de Jong</cp:lastModifiedBy>
  <cp:revision>3</cp:revision>
  <dcterms:created xsi:type="dcterms:W3CDTF">2015-10-29T10:43:30Z</dcterms:created>
  <dcterms:modified xsi:type="dcterms:W3CDTF">2015-10-29T11:20:05Z</dcterms:modified>
</cp:coreProperties>
</file>