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k Volger" initials="RV" lastIdx="1" clrIdx="0">
    <p:extLst>
      <p:ext uri="{19B8F6BF-5375-455C-9EA6-DF929625EA0E}">
        <p15:presenceInfo xmlns:p15="http://schemas.microsoft.com/office/powerpoint/2012/main" userId="Rik Vol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9D37E-6EB7-470E-A0E1-069104AF5FDA}" type="datetimeFigureOut">
              <a:rPr lang="nl-NL" smtClean="0"/>
              <a:t>11-11-2015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6D335-0B59-47B8-A4A0-56ADB4BF27B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1530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61B82-37B6-4EE5-9F46-4A3EF46542FA}" type="datetimeFigureOut">
              <a:rPr lang="nl-NL" smtClean="0"/>
              <a:t>11-11-2015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853B6-A8B1-491A-BB33-035B322D0B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1142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Kim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853B6-A8B1-491A-BB33-035B322D0B7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1348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Kim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853B6-A8B1-491A-BB33-035B322D0B7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3066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Kim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853B6-A8B1-491A-BB33-035B322D0B7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2609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Rik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853B6-A8B1-491A-BB33-035B322D0B7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0273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Rik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853B6-A8B1-491A-BB33-035B322D0B7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6041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Rik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853B6-A8B1-491A-BB33-035B322D0B7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4475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Jeroen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853B6-A8B1-491A-BB33-035B322D0B7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6047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Jeroen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853B6-A8B1-491A-BB33-035B322D0B7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1470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D87B-6A4B-4ECF-9CAF-CDBBB169B3BF}" type="datetime1">
              <a:rPr lang="nl-NL" smtClean="0"/>
              <a:t>11-11-2015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8F54-28F7-4692-97F3-8212415197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1397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F01F3-BC80-40D9-A41C-7629CC4CA867}" type="datetime1">
              <a:rPr lang="nl-NL" smtClean="0"/>
              <a:t>11-11-2015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8F54-28F7-4692-97F3-8212415197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0073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BECF-EA5E-4E37-ACDB-84BD2B85A3BF}" type="datetime1">
              <a:rPr lang="nl-NL" smtClean="0"/>
              <a:t>11-11-2015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8F54-28F7-4692-97F3-8212415197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7709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B2D6-CCBA-40E4-85AE-8D39F63A6716}" type="datetime1">
              <a:rPr lang="nl-NL" smtClean="0"/>
              <a:t>11-11-2015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8F54-28F7-4692-97F3-8212415197A2}" type="slidenum">
              <a:rPr lang="nl-NL" smtClean="0"/>
              <a:t>‹#›</a:t>
            </a:fld>
            <a:endParaRPr lang="nl-N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999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2A5E-0303-40F7-80B4-BF41ADE89120}" type="datetime1">
              <a:rPr lang="nl-NL" smtClean="0"/>
              <a:t>11-11-2015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8F54-28F7-4692-97F3-8212415197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9015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6DF9-FE63-4588-A7FC-5342C251EAF8}" type="datetime1">
              <a:rPr lang="nl-NL" smtClean="0"/>
              <a:t>11-11-2015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8F54-28F7-4692-97F3-8212415197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5762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E367-7B8D-4626-AB7B-7BCC02CD2705}" type="datetime1">
              <a:rPr lang="nl-NL" smtClean="0"/>
              <a:t>11-11-2015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8F54-28F7-4692-97F3-8212415197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5387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B1A5-5652-42B1-B7FA-319D51ABD267}" type="datetime1">
              <a:rPr lang="nl-NL" smtClean="0"/>
              <a:t>11-11-2015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8F54-28F7-4692-97F3-8212415197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1488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848E-3512-496F-99D2-B1C5FF8E7CC6}" type="datetime1">
              <a:rPr lang="nl-NL" smtClean="0"/>
              <a:t>11-11-2015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8F54-28F7-4692-97F3-8212415197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670769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C648-6636-49D7-8FEE-E9996E60E7CB}" type="datetime1">
              <a:rPr lang="nl-NL" smtClean="0"/>
              <a:t>11-11-2015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8F54-28F7-4692-97F3-8212415197A2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4520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0EB21-26E5-4239-933F-0103D9A9A21B}" type="datetime1">
              <a:rPr lang="nl-NL" smtClean="0"/>
              <a:t>11-11-2015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8F54-28F7-4692-97F3-8212415197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304487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8AD0-DF23-48D0-AC50-E7278956A926}" type="datetime1">
              <a:rPr lang="nl-NL" smtClean="0"/>
              <a:t>11-11-2015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8F54-28F7-4692-97F3-8212415197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8283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0E35-413C-41F7-A45E-FBA294268B1D}" type="datetime1">
              <a:rPr lang="nl-NL" smtClean="0"/>
              <a:t>11-11-2015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8F54-28F7-4692-97F3-8212415197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0904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BBFC-1264-43B2-9D15-2ACE43C989B0}" type="datetime1">
              <a:rPr lang="nl-NL" smtClean="0"/>
              <a:t>11-11-2015</a:t>
            </a:fld>
            <a:endParaRPr lang="nl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8F54-28F7-4692-97F3-8212415197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0570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AD7A-0BB2-40C1-A180-65338265140A}" type="datetime1">
              <a:rPr lang="nl-NL" smtClean="0"/>
              <a:t>11-11-2015</a:t>
            </a:fld>
            <a:endParaRPr lang="nl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8F54-28F7-4692-97F3-8212415197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3047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ECEB-9863-4715-B190-6D42F575E266}" type="datetime1">
              <a:rPr lang="nl-NL" smtClean="0"/>
              <a:t>11-11-2015</a:t>
            </a:fld>
            <a:endParaRPr lang="nl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8F54-28F7-4692-97F3-8212415197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1979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D9D0-04BD-4297-A854-D3CA733DB9AF}" type="datetime1">
              <a:rPr lang="nl-NL" smtClean="0"/>
              <a:t>11-11-2015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8F54-28F7-4692-97F3-8212415197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7574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9D24D1-730E-4AD1-AC05-29F9176B90DF}" type="datetime1">
              <a:rPr lang="nl-NL" smtClean="0"/>
              <a:t>11-11-2015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48F54-28F7-4692-97F3-8212415197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3575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453" y="1558923"/>
            <a:ext cx="6830226" cy="4226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9865" y="366314"/>
            <a:ext cx="5911402" cy="4326621"/>
          </a:xfrm>
        </p:spPr>
        <p:txBody>
          <a:bodyPr anchor="t"/>
          <a:lstStyle/>
          <a:p>
            <a:r>
              <a:rPr lang="nl-NL" dirty="0" smtClean="0"/>
              <a:t>Kaartkleuren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9865" y="5785125"/>
            <a:ext cx="5911402" cy="948011"/>
          </a:xfrm>
        </p:spPr>
        <p:txBody>
          <a:bodyPr anchor="ctr"/>
          <a:lstStyle/>
          <a:p>
            <a:r>
              <a:rPr lang="nl-NL" dirty="0" smtClean="0"/>
              <a:t>Kim de Bie, Rik Volger, Jeroen de Jong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8F54-28F7-4692-97F3-8212415197A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983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Kaartkleuren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Probleembeschrijving</a:t>
            </a:r>
          </a:p>
          <a:p>
            <a:endParaRPr lang="nl-NL" dirty="0" smtClean="0"/>
          </a:p>
          <a:p>
            <a:r>
              <a:rPr lang="nl-NL" dirty="0" smtClean="0"/>
              <a:t>Toestandsruimte</a:t>
            </a:r>
          </a:p>
          <a:p>
            <a:endParaRPr lang="nl-NL" dirty="0" smtClean="0"/>
          </a:p>
          <a:p>
            <a:r>
              <a:rPr lang="nl-NL" dirty="0" smtClean="0"/>
              <a:t>Aanpak tot nu toe</a:t>
            </a:r>
          </a:p>
          <a:p>
            <a:endParaRPr lang="nl-NL" dirty="0" smtClean="0"/>
          </a:p>
          <a:p>
            <a:r>
              <a:rPr lang="nl-NL" dirty="0" smtClean="0"/>
              <a:t>Toekomstplannen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8F54-28F7-4692-97F3-8212415197A2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559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Probleembeschrijving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Contrast tussen gebieden</a:t>
            </a:r>
          </a:p>
          <a:p>
            <a:endParaRPr lang="nl-NL" dirty="0" smtClean="0"/>
          </a:p>
          <a:p>
            <a:r>
              <a:rPr lang="nl-NL" dirty="0" smtClean="0"/>
              <a:t>Minimaal kleurgebruik</a:t>
            </a:r>
          </a:p>
          <a:p>
            <a:endParaRPr lang="nl-NL" dirty="0" smtClean="0"/>
          </a:p>
          <a:p>
            <a:r>
              <a:rPr lang="nl-NL" dirty="0" smtClean="0"/>
              <a:t>4 kleuren theorie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8F54-28F7-4692-97F3-8212415197A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928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Toestandsruimte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9"/>
            <a:ext cx="4318694" cy="4360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/>
              <a:t>Aantal kleuren = K</a:t>
            </a:r>
          </a:p>
          <a:p>
            <a:pPr marL="0" indent="0">
              <a:buNone/>
            </a:pPr>
            <a:r>
              <a:rPr lang="nl-NL" dirty="0" smtClean="0"/>
              <a:t>Aantal gebieden = G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Aantal mogelijkheden = K ^ G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sz="2400" dirty="0" smtClean="0"/>
              <a:t>Heuristiek probleem!</a:t>
            </a:r>
          </a:p>
          <a:p>
            <a:pPr marL="0" indent="0">
              <a:buNone/>
            </a:pPr>
            <a:endParaRPr lang="nl-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8F54-28F7-4692-97F3-8212415197A2}" type="slidenum">
              <a:rPr lang="nl-NL" smtClean="0"/>
              <a:t>4</a:t>
            </a:fld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22007" y="3973237"/>
                <a:ext cx="452048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 smtClean="0"/>
                  <a:t>Voor kaart 2 (Spanje): 	G = 47</a:t>
                </a:r>
              </a:p>
              <a:p>
                <a:endParaRPr lang="nl-NL" dirty="0" smtClean="0"/>
              </a:p>
              <a:p>
                <a:r>
                  <a:rPr lang="nl-NL" dirty="0" smtClean="0"/>
                  <a:t>Bij 4 kleuren: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47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</a:rPr>
                      <m:t>=2 ∗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28</m:t>
                        </m:r>
                      </m:sup>
                    </m:sSup>
                  </m:oMath>
                </a14:m>
                <a:endParaRPr lang="nl-NL" dirty="0" smtClean="0"/>
              </a:p>
              <a:p>
                <a:endParaRPr lang="nl-NL" dirty="0" smtClean="0"/>
              </a:p>
              <a:p>
                <a:r>
                  <a:rPr lang="nl-NL" dirty="0" smtClean="0"/>
                  <a:t>Bij 5 kleuren: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47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</a:rPr>
                      <m:t>=7 ∗ 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007" y="3973237"/>
                <a:ext cx="4520486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1078" t="-2479" b="-578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5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5013"/>
          </a:xfrm>
        </p:spPr>
        <p:txBody>
          <a:bodyPr/>
          <a:lstStyle/>
          <a:p>
            <a:r>
              <a:rPr lang="nl-NL" dirty="0" smtClean="0"/>
              <a:t>Aanpak tot nu toe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03313" y="1637732"/>
            <a:ext cx="8761904" cy="627796"/>
          </a:xfrm>
        </p:spPr>
        <p:txBody>
          <a:bodyPr/>
          <a:lstStyle/>
          <a:p>
            <a:r>
              <a:rPr lang="nl-NL" dirty="0" smtClean="0"/>
              <a:t>Schets van de omgeving (plaatje -&gt; code)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03312" y="2265528"/>
            <a:ext cx="8761905" cy="3990810"/>
          </a:xfrm>
        </p:spPr>
        <p:txBody>
          <a:bodyPr/>
          <a:lstStyle/>
          <a:p>
            <a:endParaRPr lang="nl-NL" dirty="0" smtClean="0"/>
          </a:p>
          <a:p>
            <a:r>
              <a:rPr lang="nl-NL" sz="2000" dirty="0" smtClean="0"/>
              <a:t>Object georienteerd programmeren</a:t>
            </a:r>
          </a:p>
          <a:p>
            <a:pPr lvl="1"/>
            <a:endParaRPr lang="nl-NL" sz="1800" dirty="0" smtClean="0"/>
          </a:p>
          <a:p>
            <a:pPr lvl="1"/>
            <a:r>
              <a:rPr lang="nl-NL" sz="1800" dirty="0" smtClean="0"/>
              <a:t>Mogelijke kleuren</a:t>
            </a:r>
          </a:p>
          <a:p>
            <a:pPr lvl="1"/>
            <a:endParaRPr lang="nl-NL" sz="1800" dirty="0" smtClean="0"/>
          </a:p>
          <a:p>
            <a:pPr lvl="1"/>
            <a:r>
              <a:rPr lang="nl-NL" sz="1800" dirty="0" smtClean="0"/>
              <a:t>Buurlanden</a:t>
            </a:r>
          </a:p>
          <a:p>
            <a:pPr lvl="1"/>
            <a:endParaRPr lang="nl-NL" sz="1800" dirty="0" smtClean="0"/>
          </a:p>
          <a:p>
            <a:pPr lvl="1"/>
            <a:r>
              <a:rPr lang="nl-NL" sz="1800" dirty="0" smtClean="0"/>
              <a:t>Is het gebied gekleurd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8F54-28F7-4692-97F3-8212415197A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742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Aanpak tot nu toe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1" y="1319531"/>
            <a:ext cx="8947521" cy="576262"/>
          </a:xfrm>
        </p:spPr>
        <p:txBody>
          <a:bodyPr/>
          <a:lstStyle/>
          <a:p>
            <a:r>
              <a:rPr lang="nl-NL" dirty="0" smtClean="0"/>
              <a:t>Kleur-algoritme (brute force)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8F54-28F7-4692-97F3-8212415197A2}" type="slidenum">
              <a:rPr lang="nl-NL" smtClean="0"/>
              <a:t>6</a:t>
            </a:fld>
            <a:endParaRPr lang="nl-NL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103312" y="1895793"/>
            <a:ext cx="8947520" cy="4360545"/>
          </a:xfrm>
        </p:spPr>
        <p:txBody>
          <a:bodyPr/>
          <a:lstStyle/>
          <a:p>
            <a:endParaRPr lang="nl-NL" dirty="0" smtClean="0"/>
          </a:p>
          <a:p>
            <a:r>
              <a:rPr lang="nl-NL" dirty="0" smtClean="0"/>
              <a:t>Depth </a:t>
            </a:r>
            <a:r>
              <a:rPr lang="nl-NL" dirty="0"/>
              <a:t>first algoritme</a:t>
            </a:r>
          </a:p>
          <a:p>
            <a:endParaRPr lang="nl-NL" dirty="0"/>
          </a:p>
          <a:p>
            <a:r>
              <a:rPr lang="nl-NL" dirty="0"/>
              <a:t>Children: alle beschikbare kleuren voor het volgende land</a:t>
            </a:r>
          </a:p>
          <a:p>
            <a:endParaRPr lang="nl-NL" dirty="0"/>
          </a:p>
          <a:p>
            <a:r>
              <a:rPr lang="nl-NL" dirty="0"/>
              <a:t>Volgende land wordt bepaald via randomizer</a:t>
            </a:r>
          </a:p>
          <a:p>
            <a:endParaRPr lang="nl-NL" dirty="0"/>
          </a:p>
          <a:p>
            <a:r>
              <a:rPr lang="nl-NL" dirty="0"/>
              <a:t>Belangrijkste verbeterpunt: bepalen volgend land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48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8410"/>
          </a:xfrm>
        </p:spPr>
        <p:txBody>
          <a:bodyPr/>
          <a:lstStyle/>
          <a:p>
            <a:r>
              <a:rPr lang="nl-NL" dirty="0" smtClean="0"/>
              <a:t>Aanpak tot nu toe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1" y="1356602"/>
            <a:ext cx="8947521" cy="840688"/>
          </a:xfrm>
        </p:spPr>
        <p:txBody>
          <a:bodyPr anchor="ctr"/>
          <a:lstStyle/>
          <a:p>
            <a:r>
              <a:rPr lang="nl-NL" dirty="0" smtClean="0"/>
              <a:t>Schets van het resultaat (code -&gt; plaatje)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1" y="2197290"/>
            <a:ext cx="8947521" cy="3477312"/>
          </a:xfrm>
        </p:spPr>
        <p:txBody>
          <a:bodyPr/>
          <a:lstStyle/>
          <a:p>
            <a:r>
              <a:rPr lang="nl-NL" dirty="0" smtClean="0"/>
              <a:t>Jeroen heeft dingen gedaan, hij komt uit de geo-wereld en kan dingen met shapefiles.</a:t>
            </a:r>
          </a:p>
          <a:p>
            <a:r>
              <a:rPr lang="nl-NL" dirty="0" smtClean="0"/>
              <a:t>Het ziet er heel mooi uit</a:t>
            </a:r>
          </a:p>
          <a:p>
            <a:r>
              <a:rPr lang="nl-NL" dirty="0" smtClean="0"/>
              <a:t>We zijn er blij mee</a:t>
            </a:r>
          </a:p>
          <a:p>
            <a:r>
              <a:rPr lang="nl-NL" dirty="0" smtClean="0"/>
              <a:t>Hopelijk herschrijft Jeroen dit nog</a:t>
            </a:r>
          </a:p>
          <a:p>
            <a:r>
              <a:rPr lang="nl-NL" dirty="0" smtClean="0"/>
              <a:t>Anders is het wel een beetje een blunder...</a:t>
            </a:r>
          </a:p>
          <a:p>
            <a:r>
              <a:rPr lang="nl-NL" dirty="0" smtClean="0"/>
              <a:t>Er moet ook nog een plaatje bij</a:t>
            </a:r>
          </a:p>
          <a:p>
            <a:r>
              <a:rPr lang="nl-NL" dirty="0" smtClean="0"/>
              <a:t>Misschien kan alle text wel gewoon weg, alleen een plaatje is ook mooi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8F54-28F7-4692-97F3-8212415197A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47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0927"/>
          </a:xfrm>
        </p:spPr>
        <p:txBody>
          <a:bodyPr/>
          <a:lstStyle/>
          <a:p>
            <a:r>
              <a:rPr lang="nl-NL" dirty="0" smtClean="0"/>
              <a:t>Hoe nu verder?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1313645"/>
            <a:ext cx="8947522" cy="576262"/>
          </a:xfrm>
        </p:spPr>
        <p:txBody>
          <a:bodyPr/>
          <a:lstStyle/>
          <a:p>
            <a:r>
              <a:rPr lang="nl-NL" dirty="0" smtClean="0"/>
              <a:t>Verbeteren bepaling volgend land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1889907"/>
            <a:ext cx="8947522" cy="4366431"/>
          </a:xfrm>
        </p:spPr>
        <p:txBody>
          <a:bodyPr/>
          <a:lstStyle/>
          <a:p>
            <a:endParaRPr lang="nl-NL" dirty="0" smtClean="0"/>
          </a:p>
          <a:p>
            <a:r>
              <a:rPr lang="nl-NL" dirty="0" smtClean="0"/>
              <a:t>Bepalen op basis van:</a:t>
            </a:r>
          </a:p>
          <a:p>
            <a:endParaRPr lang="nl-NL" dirty="0" smtClean="0"/>
          </a:p>
          <a:p>
            <a:pPr lvl="1"/>
            <a:r>
              <a:rPr lang="nl-NL" dirty="0" smtClean="0"/>
              <a:t>Aantal buurlanden (meer = hogere prioriteit)</a:t>
            </a:r>
          </a:p>
          <a:p>
            <a:pPr lvl="1"/>
            <a:endParaRPr lang="nl-NL" dirty="0" smtClean="0"/>
          </a:p>
          <a:p>
            <a:pPr lvl="1"/>
            <a:r>
              <a:rPr lang="nl-NL" dirty="0" smtClean="0"/>
              <a:t>Aantal beschikbare kleuren (minder = hogere prioriteit)</a:t>
            </a:r>
          </a:p>
          <a:p>
            <a:pPr lvl="1"/>
            <a:endParaRPr lang="nl-NL" dirty="0" smtClean="0"/>
          </a:p>
          <a:p>
            <a:pPr lvl="1"/>
            <a:r>
              <a:rPr lang="nl-NL" dirty="0" smtClean="0"/>
              <a:t>Aantal ingekleurde buurlanden (minder = hogere prioriteit)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8F54-28F7-4692-97F3-8212415197A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573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154</TotalTime>
  <Words>246</Words>
  <Application>Microsoft Office PowerPoint</Application>
  <PresentationFormat>Widescreen</PresentationFormat>
  <Paragraphs>94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Century Gothic</vt:lpstr>
      <vt:lpstr>Wingdings 3</vt:lpstr>
      <vt:lpstr>Ion</vt:lpstr>
      <vt:lpstr>Kaartkleuren</vt:lpstr>
      <vt:lpstr>Kaartkleuren</vt:lpstr>
      <vt:lpstr>Probleembeschrijving</vt:lpstr>
      <vt:lpstr>Toestandsruimte</vt:lpstr>
      <vt:lpstr>Aanpak tot nu toe</vt:lpstr>
      <vt:lpstr>Aanpak tot nu toe</vt:lpstr>
      <vt:lpstr>Aanpak tot nu toe</vt:lpstr>
      <vt:lpstr>Hoe nu verder?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Kaartkleuren</dc:title>
  <dc:creator>Rik Volger</dc:creator>
  <cp:lastModifiedBy>Rik Volger</cp:lastModifiedBy>
  <cp:revision>16</cp:revision>
  <dcterms:created xsi:type="dcterms:W3CDTF">2015-11-05T11:27:22Z</dcterms:created>
  <dcterms:modified xsi:type="dcterms:W3CDTF">2015-11-11T14:30:55Z</dcterms:modified>
</cp:coreProperties>
</file>