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Kaartkleuren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 de Bie, </a:t>
            </a:r>
            <a:r>
              <a:rPr lang="en-US" dirty="0" err="1" smtClean="0"/>
              <a:t>Jeroen</a:t>
            </a:r>
            <a:r>
              <a:rPr lang="en-US" dirty="0" smtClean="0"/>
              <a:t> de Jong &amp; </a:t>
            </a:r>
            <a:r>
              <a:rPr lang="en-US" dirty="0" err="1" smtClean="0"/>
              <a:t>Rik</a:t>
            </a:r>
            <a:r>
              <a:rPr lang="en-US" dirty="0" smtClean="0"/>
              <a:t> </a:t>
            </a:r>
            <a:r>
              <a:rPr lang="en-US" dirty="0" err="1" smtClean="0"/>
              <a:t>Volger</a:t>
            </a:r>
            <a:endParaRPr lang="en-US" dirty="0" smtClean="0"/>
          </a:p>
          <a:p>
            <a:r>
              <a:rPr lang="en-US" dirty="0" err="1" smtClean="0"/>
              <a:t>Heuristieken</a:t>
            </a:r>
            <a:r>
              <a:rPr lang="en-US" dirty="0" smtClean="0"/>
              <a:t> 2015, </a:t>
            </a:r>
            <a:r>
              <a:rPr lang="en-US" dirty="0" err="1" smtClean="0"/>
              <a:t>Universiteit</a:t>
            </a:r>
            <a:r>
              <a:rPr lang="en-US" dirty="0" smtClean="0"/>
              <a:t> van Amsterdam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916" y="3768195"/>
            <a:ext cx="1594558" cy="15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Visualiseren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netwerken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4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, </a:t>
            </a:r>
            <a:r>
              <a:rPr lang="en-US" dirty="0" err="1" smtClean="0"/>
              <a:t>opmerkingen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Wat</a:t>
            </a:r>
            <a:r>
              <a:rPr lang="en-US" sz="2800" dirty="0" smtClean="0">
                <a:solidFill>
                  <a:schemeClr val="tx1"/>
                </a:solidFill>
              </a:rPr>
              <a:t> is het </a:t>
            </a:r>
            <a:r>
              <a:rPr lang="en-US" sz="2800" dirty="0" err="1" smtClean="0">
                <a:solidFill>
                  <a:schemeClr val="tx1"/>
                </a:solidFill>
              </a:rPr>
              <a:t>probleem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Toestandsruimte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Onze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aanpak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Visualisatie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Wat</a:t>
            </a:r>
            <a:r>
              <a:rPr lang="en-US" sz="2800" dirty="0" smtClean="0">
                <a:solidFill>
                  <a:schemeClr val="tx1"/>
                </a:solidFill>
              </a:rPr>
              <a:t> nu?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6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het </a:t>
            </a:r>
            <a:r>
              <a:rPr lang="en-US" dirty="0" err="1" smtClean="0"/>
              <a:t>probleem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Contrast </a:t>
            </a:r>
            <a:r>
              <a:rPr lang="en-US" sz="2800" dirty="0" err="1" smtClean="0">
                <a:solidFill>
                  <a:schemeClr val="tx1"/>
                </a:solidFill>
              </a:rPr>
              <a:t>tussen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gebieden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Efficientie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zo</a:t>
            </a:r>
            <a:r>
              <a:rPr lang="en-US" sz="2800" dirty="0" smtClean="0">
                <a:solidFill>
                  <a:schemeClr val="tx1"/>
                </a:solidFill>
              </a:rPr>
              <a:t> min </a:t>
            </a:r>
            <a:r>
              <a:rPr lang="en-US" sz="2800" dirty="0" err="1" smtClean="0">
                <a:solidFill>
                  <a:schemeClr val="tx1"/>
                </a:solidFill>
              </a:rPr>
              <a:t>mogelijk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kleuren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4 Color Theorem (1870 – 1976)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Netwerken</a:t>
            </a:r>
            <a:r>
              <a:rPr lang="en-US" sz="2800" dirty="0" smtClean="0">
                <a:solidFill>
                  <a:schemeClr val="tx1"/>
                </a:solidFill>
              </a:rPr>
              <a:t>: 3D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ugust Ferdinand Möbi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" b="16119"/>
          <a:stretch/>
        </p:blipFill>
        <p:spPr bwMode="auto">
          <a:xfrm>
            <a:off x="8730970" y="3644721"/>
            <a:ext cx="24534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Toestandsruimte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Kleuren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K</a:t>
                </a:r>
              </a:p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Gebieden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G</a:t>
                </a:r>
              </a:p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Mogelijkheden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K</a:t>
                </a:r>
                <a:r>
                  <a:rPr lang="en-US" sz="2800" baseline="30000" dirty="0" smtClean="0">
                    <a:solidFill>
                      <a:schemeClr val="tx1"/>
                    </a:solidFill>
                  </a:rPr>
                  <a:t>G</a:t>
                </a:r>
                <a:endParaRPr lang="nl-NL" sz="2800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kaart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2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Spanje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): G = 47</a:t>
                </a: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4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kleuren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∗</m:t>
                    </m:r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5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kleuren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 ∗ </m:t>
                    </m:r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800" dirty="0" err="1" smtClean="0">
                    <a:solidFill>
                      <a:schemeClr val="tx1"/>
                    </a:solidFill>
                  </a:rPr>
                  <a:t>Heuristiek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probleem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!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noosa.org/res/timeline/index_html/space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5"/>
          <a:stretch/>
        </p:blipFill>
        <p:spPr bwMode="auto">
          <a:xfrm>
            <a:off x="8718995" y="879347"/>
            <a:ext cx="266132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Van </a:t>
            </a:r>
            <a:r>
              <a:rPr lang="en-US" sz="2800" dirty="0" err="1" smtClean="0">
                <a:solidFill>
                  <a:schemeClr val="tx1"/>
                </a:solidFill>
              </a:rPr>
              <a:t>visueel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plaatje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naar</a:t>
            </a:r>
            <a:r>
              <a:rPr lang="en-US" sz="2800" dirty="0" smtClean="0">
                <a:solidFill>
                  <a:schemeClr val="tx1"/>
                </a:solidFill>
              </a:rPr>
              <a:t> code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Elk land is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object</a:t>
            </a:r>
          </a:p>
          <a:p>
            <a:pPr lvl="1"/>
            <a:r>
              <a:rPr lang="en-US" sz="2600" dirty="0" err="1" smtClean="0">
                <a:solidFill>
                  <a:schemeClr val="tx1"/>
                </a:solidFill>
              </a:rPr>
              <a:t>Buurlanden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err="1" smtClean="0">
                <a:solidFill>
                  <a:schemeClr val="tx1"/>
                </a:solidFill>
              </a:rPr>
              <a:t>Mogelijke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kleuren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Is het land al </a:t>
            </a:r>
            <a:r>
              <a:rPr lang="en-US" sz="2600" dirty="0" err="1" smtClean="0">
                <a:solidFill>
                  <a:schemeClr val="tx1"/>
                </a:solidFill>
              </a:rPr>
              <a:t>gekleurd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545" y="2409051"/>
            <a:ext cx="212768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0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‘Brute force’</a:t>
            </a:r>
          </a:p>
          <a:p>
            <a:endParaRPr lang="nl-NL" sz="11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Depth-first</a:t>
            </a:r>
          </a:p>
          <a:p>
            <a:r>
              <a:rPr lang="nl-NL" sz="2800" dirty="0" smtClean="0">
                <a:solidFill>
                  <a:schemeClr val="tx1"/>
                </a:solidFill>
              </a:rPr>
              <a:t>Landvolgorde: random</a:t>
            </a:r>
            <a:endParaRPr lang="nl-NL" sz="28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Pruning: alleen beschikbare kleuren voor kids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4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‘Single-color priority’</a:t>
            </a:r>
            <a:endParaRPr lang="en-US" sz="3200" u="sng" dirty="0">
              <a:solidFill>
                <a:schemeClr val="tx1"/>
              </a:solidFill>
            </a:endParaRPr>
          </a:p>
          <a:p>
            <a:endParaRPr lang="nl-NL" sz="105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A*: depth-first met heuristiek</a:t>
            </a:r>
            <a:endParaRPr lang="nl-NL" sz="28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Landvolgorde</a:t>
            </a:r>
            <a:endParaRPr lang="nl-NL" sz="2800" dirty="0">
              <a:solidFill>
                <a:schemeClr val="tx1"/>
              </a:solidFill>
            </a:endParaRP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Nog maar 1 kleur over? Voorrang!</a:t>
            </a:r>
            <a:endParaRPr lang="nl-NL" sz="2600" dirty="0">
              <a:solidFill>
                <a:schemeClr val="tx1"/>
              </a:solidFill>
            </a:endParaRPr>
          </a:p>
          <a:p>
            <a:r>
              <a:rPr lang="nl-NL" sz="2800" dirty="0">
                <a:solidFill>
                  <a:schemeClr val="tx1"/>
                </a:solidFill>
              </a:rPr>
              <a:t>Pruning: alleen beschikbare kleuren voor </a:t>
            </a:r>
            <a:r>
              <a:rPr lang="nl-NL" sz="2800" dirty="0" smtClean="0">
                <a:solidFill>
                  <a:schemeClr val="tx1"/>
                </a:solidFill>
              </a:rPr>
              <a:t>kids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8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</a:t>
            </a:r>
            <a:r>
              <a:rPr lang="en-US" sz="3200" u="sng" dirty="0" err="1" smtClean="0">
                <a:solidFill>
                  <a:schemeClr val="tx1"/>
                </a:solidFill>
              </a:rPr>
              <a:t>Aantal</a:t>
            </a:r>
            <a:r>
              <a:rPr lang="en-US" sz="3200" u="sng" dirty="0" smtClean="0">
                <a:solidFill>
                  <a:schemeClr val="tx1"/>
                </a:solidFill>
              </a:rPr>
              <a:t> </a:t>
            </a:r>
            <a:r>
              <a:rPr lang="en-US" sz="3200" u="sng" dirty="0" err="1" smtClean="0">
                <a:solidFill>
                  <a:schemeClr val="tx1"/>
                </a:solidFill>
              </a:rPr>
              <a:t>buren</a:t>
            </a:r>
            <a:r>
              <a:rPr lang="en-US" sz="3200" u="sng" dirty="0" smtClean="0">
                <a:solidFill>
                  <a:schemeClr val="tx1"/>
                </a:solidFill>
              </a:rPr>
              <a:t> + single-color priority’</a:t>
            </a:r>
            <a:endParaRPr lang="en-US" sz="3200" u="sng" dirty="0">
              <a:solidFill>
                <a:schemeClr val="tx1"/>
              </a:solidFill>
            </a:endParaRPr>
          </a:p>
          <a:p>
            <a:endParaRPr lang="nl-NL" sz="105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A*: depth-first met heuristiek</a:t>
            </a:r>
            <a:r>
              <a:rPr lang="nl-NL" sz="2800" b="1" dirty="0" smtClean="0">
                <a:solidFill>
                  <a:schemeClr val="tx1"/>
                </a:solidFill>
              </a:rPr>
              <a:t>en</a:t>
            </a:r>
            <a:endParaRPr lang="nl-NL" sz="2800" b="1" dirty="0">
              <a:solidFill>
                <a:schemeClr val="tx1"/>
              </a:solidFill>
            </a:endParaRPr>
          </a:p>
          <a:p>
            <a:r>
              <a:rPr lang="nl-NL" sz="2800" dirty="0">
                <a:solidFill>
                  <a:schemeClr val="tx1"/>
                </a:solidFill>
              </a:rPr>
              <a:t>Landvolgorde</a:t>
            </a: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Sorteren op aantal buren</a:t>
            </a: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Nog </a:t>
            </a:r>
            <a:r>
              <a:rPr lang="nl-NL" sz="2600" dirty="0">
                <a:solidFill>
                  <a:schemeClr val="tx1"/>
                </a:solidFill>
              </a:rPr>
              <a:t>maar 1 kleur over? Voorrang!</a:t>
            </a:r>
          </a:p>
          <a:p>
            <a:r>
              <a:rPr lang="nl-NL" sz="2800" dirty="0">
                <a:solidFill>
                  <a:schemeClr val="tx1"/>
                </a:solidFill>
              </a:rPr>
              <a:t>Pruning: alleen beschikbare kleuren voor </a:t>
            </a:r>
            <a:r>
              <a:rPr lang="nl-NL" sz="2800" dirty="0" smtClean="0">
                <a:solidFill>
                  <a:schemeClr val="tx1"/>
                </a:solidFill>
              </a:rPr>
              <a:t>kids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08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</TotalTime>
  <Words>187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Corbel</vt:lpstr>
      <vt:lpstr>Wingdings 2</vt:lpstr>
      <vt:lpstr>Frame</vt:lpstr>
      <vt:lpstr>Kaartkleuren</vt:lpstr>
      <vt:lpstr>Inhoud</vt:lpstr>
      <vt:lpstr>Wat is het probleem?</vt:lpstr>
      <vt:lpstr>Toestandsruimte</vt:lpstr>
      <vt:lpstr>Onze aanpak</vt:lpstr>
      <vt:lpstr>Onze aanpak versie 1</vt:lpstr>
      <vt:lpstr>Onze aanpak versie 2</vt:lpstr>
      <vt:lpstr>Onze aanpak versie 3</vt:lpstr>
      <vt:lpstr>Visualisatie</vt:lpstr>
      <vt:lpstr>Wat nu?</vt:lpstr>
      <vt:lpstr>Vragen, opmerkingen?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Kaartkleuren</dc:title>
  <dc:creator>Kim de Bie</dc:creator>
  <cp:lastModifiedBy>Kim de Bie</cp:lastModifiedBy>
  <cp:revision>7</cp:revision>
  <dcterms:created xsi:type="dcterms:W3CDTF">2015-11-25T13:33:36Z</dcterms:created>
  <dcterms:modified xsi:type="dcterms:W3CDTF">2015-11-25T14:10:45Z</dcterms:modified>
</cp:coreProperties>
</file>