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ks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73" r:id="rId4"/>
    <p:sldId id="295" r:id="rId5"/>
    <p:sldId id="297" r:id="rId6"/>
    <p:sldId id="298" r:id="rId7"/>
    <p:sldId id="299" r:id="rId8"/>
    <p:sldId id="272" r:id="rId9"/>
    <p:sldId id="279" r:id="rId10"/>
    <p:sldId id="288" r:id="rId11"/>
    <p:sldId id="283" r:id="rId12"/>
    <p:sldId id="289" r:id="rId13"/>
    <p:sldId id="284" r:id="rId14"/>
    <p:sldId id="290" r:id="rId15"/>
    <p:sldId id="301" r:id="rId16"/>
    <p:sldId id="302" r:id="rId17"/>
    <p:sldId id="300" r:id="rId18"/>
    <p:sldId id="303" r:id="rId19"/>
    <p:sldId id="304" r:id="rId20"/>
    <p:sldId id="305" r:id="rId21"/>
    <p:sldId id="287" r:id="rId22"/>
    <p:sldId id="291" r:id="rId23"/>
    <p:sldId id="274" r:id="rId24"/>
    <p:sldId id="264" r:id="rId25"/>
    <p:sldId id="259" r:id="rId26"/>
    <p:sldId id="260" r:id="rId27"/>
    <p:sldId id="261" r:id="rId28"/>
    <p:sldId id="263" r:id="rId29"/>
    <p:sldId id="265" r:id="rId30"/>
    <p:sldId id="266" r:id="rId31"/>
    <p:sldId id="268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CDE3"/>
    <a:srgbClr val="58DAF8"/>
    <a:srgbClr val="94CF4F"/>
    <a:srgbClr val="0EB349"/>
    <a:srgbClr val="94CF50"/>
    <a:srgbClr val="10B349"/>
    <a:srgbClr val="6ECDE2"/>
    <a:srgbClr val="0377B0"/>
    <a:srgbClr val="51DEFF"/>
    <a:srgbClr val="12B7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19" autoAdjust="0"/>
    <p:restoredTop sz="95042"/>
  </p:normalViewPr>
  <p:slideViewPr>
    <p:cSldViewPr snapToGrid="0">
      <p:cViewPr>
        <p:scale>
          <a:sx n="70" d="100"/>
          <a:sy n="70" d="100"/>
        </p:scale>
        <p:origin x="1640" y="2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Office_Excel_2007_Workbook999111111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Office_Excel_2007_Workbook1010101010101010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Office_Excel_2007_Workbook666112222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Office_Excel_2007_Workbook13333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Office_Excel_2007_Workbook2224444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Office_Excel_2007_Workbook113335555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Office_Excel_2007_Workbook4446666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Office_Excel_2007_Workbook55577777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package" Target="../embeddings/Microsoft_Office_Excel_2007_Workbook77788888.xlsx"/><Relationship Id="rId1" Type="http://schemas.microsoft.com/office/2011/relationships/chartStyle" Target="style8.xml"/><Relationship Id="rId2" Type="http://schemas.microsoft.com/office/2011/relationships/chartColorStyle" Target="colors8.xml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Office_Excel_2007_Workbook8889999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explosion val="36"/>
          <c:dPt>
            <c:idx val="0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6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7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8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9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10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1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12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1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14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15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16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17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18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19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20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2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22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2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24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25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26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27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28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29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30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3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32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3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34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35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36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37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38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39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40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4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42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4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44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45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46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47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48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49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cat>
            <c:numRef>
              <c:f>Sheet1!$A$2:$A$51</c:f>
              <c:numCache>
                <c:formatCode>General</c:formatCode>
                <c:ptCount val="5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</c:numCache>
            </c:numRef>
          </c:cat>
          <c:val>
            <c:numRef>
              <c:f>Sheet1!$B$2:$B$51</c:f>
              <c:numCache>
                <c:formatCode>0%</c:formatCode>
                <c:ptCount val="50"/>
                <c:pt idx="0">
                  <c:v>0.02</c:v>
                </c:pt>
                <c:pt idx="1">
                  <c:v>0.02</c:v>
                </c:pt>
                <c:pt idx="2">
                  <c:v>0.02</c:v>
                </c:pt>
                <c:pt idx="3">
                  <c:v>0.02</c:v>
                </c:pt>
                <c:pt idx="4">
                  <c:v>0.02</c:v>
                </c:pt>
                <c:pt idx="5">
                  <c:v>0.02</c:v>
                </c:pt>
                <c:pt idx="6">
                  <c:v>0.02</c:v>
                </c:pt>
                <c:pt idx="7">
                  <c:v>0.02</c:v>
                </c:pt>
                <c:pt idx="8">
                  <c:v>0.02</c:v>
                </c:pt>
                <c:pt idx="9">
                  <c:v>0.02</c:v>
                </c:pt>
                <c:pt idx="10">
                  <c:v>0.02</c:v>
                </c:pt>
                <c:pt idx="11">
                  <c:v>0.02</c:v>
                </c:pt>
                <c:pt idx="12">
                  <c:v>0.02</c:v>
                </c:pt>
                <c:pt idx="13">
                  <c:v>0.02</c:v>
                </c:pt>
                <c:pt idx="14">
                  <c:v>0.02</c:v>
                </c:pt>
                <c:pt idx="15">
                  <c:v>0.02</c:v>
                </c:pt>
                <c:pt idx="16">
                  <c:v>0.02</c:v>
                </c:pt>
                <c:pt idx="17">
                  <c:v>0.02</c:v>
                </c:pt>
                <c:pt idx="18">
                  <c:v>0.02</c:v>
                </c:pt>
                <c:pt idx="19">
                  <c:v>0.02</c:v>
                </c:pt>
                <c:pt idx="20">
                  <c:v>0.02</c:v>
                </c:pt>
                <c:pt idx="21">
                  <c:v>0.02</c:v>
                </c:pt>
                <c:pt idx="22">
                  <c:v>0.02</c:v>
                </c:pt>
                <c:pt idx="23">
                  <c:v>0.02</c:v>
                </c:pt>
                <c:pt idx="24">
                  <c:v>0.02</c:v>
                </c:pt>
                <c:pt idx="25">
                  <c:v>0.02</c:v>
                </c:pt>
                <c:pt idx="26">
                  <c:v>0.02</c:v>
                </c:pt>
                <c:pt idx="27">
                  <c:v>0.02</c:v>
                </c:pt>
                <c:pt idx="28">
                  <c:v>0.02</c:v>
                </c:pt>
                <c:pt idx="29">
                  <c:v>0.02</c:v>
                </c:pt>
                <c:pt idx="30">
                  <c:v>0.02</c:v>
                </c:pt>
                <c:pt idx="31">
                  <c:v>0.02</c:v>
                </c:pt>
                <c:pt idx="32">
                  <c:v>0.02</c:v>
                </c:pt>
                <c:pt idx="33">
                  <c:v>0.02</c:v>
                </c:pt>
                <c:pt idx="34">
                  <c:v>0.02</c:v>
                </c:pt>
                <c:pt idx="35">
                  <c:v>0.02</c:v>
                </c:pt>
                <c:pt idx="36">
                  <c:v>0.02</c:v>
                </c:pt>
                <c:pt idx="37">
                  <c:v>0.02</c:v>
                </c:pt>
                <c:pt idx="38">
                  <c:v>0.02</c:v>
                </c:pt>
                <c:pt idx="39">
                  <c:v>0.02</c:v>
                </c:pt>
                <c:pt idx="40">
                  <c:v>0.02</c:v>
                </c:pt>
                <c:pt idx="41">
                  <c:v>0.02</c:v>
                </c:pt>
                <c:pt idx="42">
                  <c:v>0.02</c:v>
                </c:pt>
                <c:pt idx="43">
                  <c:v>0.02</c:v>
                </c:pt>
                <c:pt idx="44">
                  <c:v>0.02</c:v>
                </c:pt>
                <c:pt idx="45">
                  <c:v>0.02</c:v>
                </c:pt>
                <c:pt idx="46">
                  <c:v>0.02</c:v>
                </c:pt>
                <c:pt idx="47">
                  <c:v>0.02</c:v>
                </c:pt>
                <c:pt idx="48">
                  <c:v>0.02</c:v>
                </c:pt>
                <c:pt idx="49">
                  <c:v>0.02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ONE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0B349"/>
              </a:solidFill>
              <a:ln w="19050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B</c:v>
                </c:pt>
                <c:pt idx="1">
                  <c:v>C</c:v>
                </c:pt>
                <c:pt idx="2">
                  <c:v>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3.2</c:v>
                </c:pt>
                <c:pt idx="1">
                  <c:v>1.4</c:v>
                </c:pt>
                <c:pt idx="2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pieChart>
        <c:varyColors val="1"/>
        <c:ser>
          <c:idx val="1"/>
          <c:order val="1"/>
          <c:tx>
            <c:strRef>
              <c:f>Sheet1!$C$1</c:f>
              <c:strCache>
                <c:ptCount val="1"/>
                <c:pt idx="0">
                  <c:v>TWO</c:v>
                </c:pt>
              </c:strCache>
            </c:strRef>
          </c:tx>
          <c:spPr>
            <a:ln>
              <a:noFill/>
            </a:ln>
          </c:spPr>
          <c:explosion val="56"/>
          <c:dPt>
            <c:idx val="0"/>
            <c:bubble3D val="0"/>
            <c:explosion val="0"/>
            <c:spPr>
              <a:solidFill>
                <a:srgbClr val="10B349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explosion val="0"/>
            <c:spPr>
              <a:solidFill>
                <a:srgbClr val="58DAF8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explosion val="0"/>
            <c:spPr>
              <a:solidFill>
                <a:srgbClr val="0377B0"/>
              </a:solidFill>
              <a:ln w="19050">
                <a:noFill/>
              </a:ln>
              <a:effectLst/>
            </c:spPr>
          </c:dPt>
          <c:dLbls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B</c:v>
                </c:pt>
                <c:pt idx="1">
                  <c:v>C</c:v>
                </c:pt>
                <c:pt idx="2">
                  <c:v>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3.2</c:v>
                </c:pt>
                <c:pt idx="1">
                  <c:v>1.4</c:v>
                </c:pt>
                <c:pt idx="2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10B349"/>
            </a:solidFill>
            <a:ln>
              <a:noFill/>
            </a:ln>
            <a:effectLst/>
          </c:spPr>
          <c:cat>
            <c:strRef>
              <c:f>Sheet1!$A$2:$A$9</c:f>
              <c:strCache>
                <c:ptCount val="8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12.0</c:v>
                </c:pt>
                <c:pt idx="2">
                  <c:v>10.0</c:v>
                </c:pt>
                <c:pt idx="3">
                  <c:v>18.0</c:v>
                </c:pt>
                <c:pt idx="4">
                  <c:v>14.0</c:v>
                </c:pt>
                <c:pt idx="5">
                  <c:v>26.0</c:v>
                </c:pt>
                <c:pt idx="6">
                  <c:v>13.0</c:v>
                </c:pt>
                <c:pt idx="7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0561200"/>
        <c:axId val="-2093151744"/>
      </c:areaChart>
      <c:catAx>
        <c:axId val="-2140561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-2093151744"/>
        <c:crosses val="autoZero"/>
        <c:auto val="1"/>
        <c:lblAlgn val="ctr"/>
        <c:lblOffset val="100"/>
        <c:noMultiLvlLbl val="0"/>
      </c:catAx>
      <c:valAx>
        <c:axId val="-2093151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-21405612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10B349"/>
            </a:solidFill>
            <a:ln>
              <a:noFill/>
            </a:ln>
            <a:effectLst/>
          </c:spPr>
          <c:cat>
            <c:strRef>
              <c:f>Sheet1!$A$2:$A$8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16.0</c:v>
                </c:pt>
                <c:pt idx="1">
                  <c:v>32.0</c:v>
                </c:pt>
                <c:pt idx="2">
                  <c:v>22.0</c:v>
                </c:pt>
                <c:pt idx="3">
                  <c:v>34.0</c:v>
                </c:pt>
                <c:pt idx="4">
                  <c:v>26.0</c:v>
                </c:pt>
                <c:pt idx="5">
                  <c:v>40.0</c:v>
                </c:pt>
                <c:pt idx="6">
                  <c:v>16.0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4653808"/>
        <c:axId val="-2074759040"/>
      </c:areaChart>
      <c:catAx>
        <c:axId val="-2074653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-2074759040"/>
        <c:crosses val="autoZero"/>
        <c:auto val="1"/>
        <c:lblAlgn val="ctr"/>
        <c:lblOffset val="100"/>
        <c:noMultiLvlLbl val="0"/>
      </c:catAx>
      <c:valAx>
        <c:axId val="-2074759040"/>
        <c:scaling>
          <c:orientation val="minMax"/>
          <c:min val="16.0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-2074653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10B349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0377B0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12B7E5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94CF50"/>
              </a:solidFill>
              <a:ln w="19050">
                <a:solidFill>
                  <a:schemeClr val="bg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</c:v>
                </c:pt>
              </c:strCache>
            </c:strRef>
          </c:tx>
          <c:dPt>
            <c:idx val="0"/>
            <c:bubble3D val="0"/>
            <c:spPr>
              <a:solidFill>
                <a:srgbClr val="10B349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EEEF07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66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</c:v>
                </c:pt>
              </c:strCache>
            </c:strRef>
          </c:tx>
          <c:dPt>
            <c:idx val="0"/>
            <c:bubble3D val="0"/>
            <c:spPr>
              <a:solidFill>
                <a:srgbClr val="10B349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12B7E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0.82</c:v>
                </c:pt>
                <c:pt idx="1">
                  <c:v>0.18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4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94CF5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54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CHART</a:t>
            </a:r>
            <a:r>
              <a:rPr lang="en-US" altLang="zh-CN" baseline="0" dirty="0" smtClean="0"/>
              <a:t> TITLE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ONE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ack"/>
          </c:pictureOption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TWO</c:v>
                </c:pt>
              </c:strCache>
            </c:strRef>
          </c:tx>
          <c:spPr>
            <a:blipFill>
              <a:blip xmlns:r="http://schemas.openxmlformats.org/officeDocument/2006/relationships" r:embed="rId4"/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ack"/>
          </c:pictureOption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THREE</c:v>
                </c:pt>
              </c:strCache>
            </c:strRef>
          </c:tx>
          <c:spPr>
            <a:blipFill>
              <a:blip xmlns:r="http://schemas.openxmlformats.org/officeDocument/2006/relationships" r:embed="rId5"/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ack"/>
          </c:pictureOption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8"/>
        <c:overlap val="-27"/>
        <c:axId val="-2087737264"/>
        <c:axId val="-2087837712"/>
      </c:barChart>
      <c:catAx>
        <c:axId val="-2087737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-2087837712"/>
        <c:crosses val="autoZero"/>
        <c:auto val="1"/>
        <c:lblAlgn val="ctr"/>
        <c:lblOffset val="100"/>
        <c:noMultiLvlLbl val="0"/>
      </c:catAx>
      <c:valAx>
        <c:axId val="-208783771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-2087737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6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ser>
          <c:idx val="3"/>
          <c:order val="0"/>
          <c:tx>
            <c:strRef>
              <c:f>Sheet1!$E$1</c:f>
              <c:strCache>
                <c:ptCount val="1"/>
                <c:pt idx="0">
                  <c:v>SALE4</c:v>
                </c:pt>
              </c:strCache>
            </c:strRef>
          </c:tx>
          <c:dPt>
            <c:idx val="0"/>
            <c:bubble3D val="0"/>
            <c:spPr>
              <a:solidFill>
                <a:srgbClr val="94CF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71909340596524"/>
                  <c:y val="-0.09408553469887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0.3</c:v>
                </c:pt>
                <c:pt idx="1">
                  <c:v>0.7</c:v>
                </c:pt>
              </c:numCache>
            </c:numRef>
          </c:val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SALE3</c:v>
                </c:pt>
              </c:strCache>
            </c:strRef>
          </c:tx>
          <c:dPt>
            <c:idx val="0"/>
            <c:bubble3D val="0"/>
            <c:spPr>
              <a:solidFill>
                <a:srgbClr val="94CF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232309919725033"/>
                  <c:y val="-0.29271055239650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SALE2</c:v>
                </c:pt>
              </c:strCache>
            </c:strRef>
          </c:tx>
          <c:dPt>
            <c:idx val="0"/>
            <c:bubble3D val="0"/>
            <c:spPr>
              <a:solidFill>
                <a:srgbClr val="94CF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241602316514034"/>
                  <c:y val="-0.47391232292767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0.63</c:v>
                </c:pt>
                <c:pt idx="1">
                  <c:v>0.37</c:v>
                </c:pt>
              </c:numCache>
            </c:numRef>
          </c:val>
        </c:ser>
        <c:ser>
          <c:idx val="0"/>
          <c:order val="3"/>
          <c:tx>
            <c:strRef>
              <c:f>Sheet1!$B$1</c:f>
              <c:strCache>
                <c:ptCount val="1"/>
                <c:pt idx="0">
                  <c:v>SALE</c:v>
                </c:pt>
              </c:strCache>
            </c:strRef>
          </c:tx>
          <c:dPt>
            <c:idx val="0"/>
            <c:bubble3D val="0"/>
            <c:spPr>
              <a:solidFill>
                <a:srgbClr val="10B349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239279217316784"/>
                  <c:y val="-0.60981365082605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</c:v>
                </c:pt>
                <c:pt idx="1">
                  <c:v>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8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4CD056-5234-4966-B2EE-BC79608D9D8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74343DC-70FD-4408-9B0E-3A06032115D2}">
      <dgm:prSet phldrT="[文本]"/>
      <dgm:spPr>
        <a:solidFill>
          <a:srgbClr val="10B349"/>
        </a:solidFill>
      </dgm:spPr>
      <dgm:t>
        <a:bodyPr/>
        <a:lstStyle/>
        <a:p>
          <a:endParaRPr lang="zh-CN" altLang="en-US" dirty="0"/>
        </a:p>
      </dgm:t>
    </dgm:pt>
    <dgm:pt modelId="{008A1F53-2B7E-41B6-8DC0-30F2F3E682A3}" type="parTrans" cxnId="{77707BA3-7A4A-4171-B015-F7E86C1D3E99}">
      <dgm:prSet/>
      <dgm:spPr/>
      <dgm:t>
        <a:bodyPr/>
        <a:lstStyle/>
        <a:p>
          <a:endParaRPr lang="zh-CN" altLang="en-US"/>
        </a:p>
      </dgm:t>
    </dgm:pt>
    <dgm:pt modelId="{4A7824BB-73CC-4770-87B9-BECBF7FD8BCB}" type="sibTrans" cxnId="{77707BA3-7A4A-4171-B015-F7E86C1D3E9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zh-CN" altLang="en-US" dirty="0"/>
        </a:p>
      </dgm:t>
    </dgm:pt>
    <dgm:pt modelId="{ADD84C26-8A18-4336-949C-BD245F9046C3}">
      <dgm:prSet phldrT="[文本]"/>
      <dgm:spPr>
        <a:solidFill>
          <a:srgbClr val="10B349"/>
        </a:solidFill>
      </dgm:spPr>
      <dgm:t>
        <a:bodyPr/>
        <a:lstStyle/>
        <a:p>
          <a:endParaRPr lang="zh-CN" altLang="en-US" dirty="0"/>
        </a:p>
      </dgm:t>
    </dgm:pt>
    <dgm:pt modelId="{223219AB-9714-4A19-964D-E0C1EC79032F}" type="parTrans" cxnId="{36F45B09-E176-49D2-942C-AC065521FCCA}">
      <dgm:prSet/>
      <dgm:spPr/>
      <dgm:t>
        <a:bodyPr/>
        <a:lstStyle/>
        <a:p>
          <a:endParaRPr lang="zh-CN" altLang="en-US"/>
        </a:p>
      </dgm:t>
    </dgm:pt>
    <dgm:pt modelId="{ABE42F29-2135-4EF9-943C-21FEAF755F69}" type="sibTrans" cxnId="{36F45B09-E176-49D2-942C-AC065521FCCA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zh-CN" altLang="en-US"/>
        </a:p>
      </dgm:t>
    </dgm:pt>
    <dgm:pt modelId="{270E91BC-A573-469A-ACE3-F1A48BD97207}">
      <dgm:prSet phldrT="[文本]"/>
      <dgm:spPr>
        <a:solidFill>
          <a:srgbClr val="10B349"/>
        </a:solidFill>
      </dgm:spPr>
      <dgm:t>
        <a:bodyPr/>
        <a:lstStyle/>
        <a:p>
          <a:endParaRPr lang="zh-CN" altLang="en-US" dirty="0"/>
        </a:p>
      </dgm:t>
    </dgm:pt>
    <dgm:pt modelId="{1543C40E-7975-42BB-8EE0-4918252516E9}" type="parTrans" cxnId="{AAF5533C-287F-4D7B-B610-52F51DE1068E}">
      <dgm:prSet/>
      <dgm:spPr/>
      <dgm:t>
        <a:bodyPr/>
        <a:lstStyle/>
        <a:p>
          <a:endParaRPr lang="zh-CN" altLang="en-US"/>
        </a:p>
      </dgm:t>
    </dgm:pt>
    <dgm:pt modelId="{698C01AC-779D-4DAB-BD9A-F92DFB2EC0B8}" type="sibTrans" cxnId="{AAF5533C-287F-4D7B-B610-52F51DE1068E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zh-CN" altLang="en-US"/>
        </a:p>
      </dgm:t>
    </dgm:pt>
    <dgm:pt modelId="{9E438193-F0F4-4519-ACD2-665D97D7ACB0}" type="pres">
      <dgm:prSet presAssocID="{194CD056-5234-4966-B2EE-BC79608D9D8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7F30ACB-0F31-4D0A-A6E3-291B1A0C1C68}" type="pres">
      <dgm:prSet presAssocID="{474343DC-70FD-4408-9B0E-3A06032115D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A1A39F-2527-4200-BAE3-2B19822A0DCC}" type="pres">
      <dgm:prSet presAssocID="{4A7824BB-73CC-4770-87B9-BECBF7FD8BCB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7C6E892E-4D1A-4F8A-BF74-66E4958547DF}" type="pres">
      <dgm:prSet presAssocID="{4A7824BB-73CC-4770-87B9-BECBF7FD8BCB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F4C9B192-5E59-4D0C-BF2E-E5A69749193D}" type="pres">
      <dgm:prSet presAssocID="{ADD84C26-8A18-4336-949C-BD245F9046C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E7CF3D-7CA1-4CB6-8172-C4A68680774A}" type="pres">
      <dgm:prSet presAssocID="{ABE42F29-2135-4EF9-943C-21FEAF755F69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3BF2A9EB-ECB7-48B5-ADC2-DB97090BDFF3}" type="pres">
      <dgm:prSet presAssocID="{ABE42F29-2135-4EF9-943C-21FEAF755F69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8712F2E8-6707-4200-98D3-D8978BBB9295}" type="pres">
      <dgm:prSet presAssocID="{270E91BC-A573-469A-ACE3-F1A48BD9720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0B2FC5-BBDC-4568-B55D-9DA671F0B469}" type="pres">
      <dgm:prSet presAssocID="{698C01AC-779D-4DAB-BD9A-F92DFB2EC0B8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3D8142F1-7456-4429-9278-A40155021584}" type="pres">
      <dgm:prSet presAssocID="{698C01AC-779D-4DAB-BD9A-F92DFB2EC0B8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A420DB4C-C887-43EE-8F01-C18D65621FEB}" type="presOf" srcId="{698C01AC-779D-4DAB-BD9A-F92DFB2EC0B8}" destId="{3D8142F1-7456-4429-9278-A40155021584}" srcOrd="1" destOrd="0" presId="urn:microsoft.com/office/officeart/2005/8/layout/cycle2"/>
    <dgm:cxn modelId="{39ED429E-FF9D-4E66-A1F0-B332AB6DEC27}" type="presOf" srcId="{ABE42F29-2135-4EF9-943C-21FEAF755F69}" destId="{B6E7CF3D-7CA1-4CB6-8172-C4A68680774A}" srcOrd="0" destOrd="0" presId="urn:microsoft.com/office/officeart/2005/8/layout/cycle2"/>
    <dgm:cxn modelId="{B3741599-020B-440C-A868-BA2CD898C28F}" type="presOf" srcId="{ABE42F29-2135-4EF9-943C-21FEAF755F69}" destId="{3BF2A9EB-ECB7-48B5-ADC2-DB97090BDFF3}" srcOrd="1" destOrd="0" presId="urn:microsoft.com/office/officeart/2005/8/layout/cycle2"/>
    <dgm:cxn modelId="{3EFC4E23-85D1-4D40-B9A7-B5E9E9E5E836}" type="presOf" srcId="{698C01AC-779D-4DAB-BD9A-F92DFB2EC0B8}" destId="{7E0B2FC5-BBDC-4568-B55D-9DA671F0B469}" srcOrd="0" destOrd="0" presId="urn:microsoft.com/office/officeart/2005/8/layout/cycle2"/>
    <dgm:cxn modelId="{77707BA3-7A4A-4171-B015-F7E86C1D3E99}" srcId="{194CD056-5234-4966-B2EE-BC79608D9D86}" destId="{474343DC-70FD-4408-9B0E-3A06032115D2}" srcOrd="0" destOrd="0" parTransId="{008A1F53-2B7E-41B6-8DC0-30F2F3E682A3}" sibTransId="{4A7824BB-73CC-4770-87B9-BECBF7FD8BCB}"/>
    <dgm:cxn modelId="{97F07AFF-6D42-42F8-8E28-9E7EC4C2E037}" type="presOf" srcId="{474343DC-70FD-4408-9B0E-3A06032115D2}" destId="{67F30ACB-0F31-4D0A-A6E3-291B1A0C1C68}" srcOrd="0" destOrd="0" presId="urn:microsoft.com/office/officeart/2005/8/layout/cycle2"/>
    <dgm:cxn modelId="{1856B5BC-68CB-464C-B61F-3B0C606C0260}" type="presOf" srcId="{270E91BC-A573-469A-ACE3-F1A48BD97207}" destId="{8712F2E8-6707-4200-98D3-D8978BBB9295}" srcOrd="0" destOrd="0" presId="urn:microsoft.com/office/officeart/2005/8/layout/cycle2"/>
    <dgm:cxn modelId="{9FA6C523-B778-4247-9CBC-56FEC65574DE}" type="presOf" srcId="{ADD84C26-8A18-4336-949C-BD245F9046C3}" destId="{F4C9B192-5E59-4D0C-BF2E-E5A69749193D}" srcOrd="0" destOrd="0" presId="urn:microsoft.com/office/officeart/2005/8/layout/cycle2"/>
    <dgm:cxn modelId="{B43F6CDF-B450-4D23-BC80-7681370748B4}" type="presOf" srcId="{4A7824BB-73CC-4770-87B9-BECBF7FD8BCB}" destId="{55A1A39F-2527-4200-BAE3-2B19822A0DCC}" srcOrd="0" destOrd="0" presId="urn:microsoft.com/office/officeart/2005/8/layout/cycle2"/>
    <dgm:cxn modelId="{36F45B09-E176-49D2-942C-AC065521FCCA}" srcId="{194CD056-5234-4966-B2EE-BC79608D9D86}" destId="{ADD84C26-8A18-4336-949C-BD245F9046C3}" srcOrd="1" destOrd="0" parTransId="{223219AB-9714-4A19-964D-E0C1EC79032F}" sibTransId="{ABE42F29-2135-4EF9-943C-21FEAF755F69}"/>
    <dgm:cxn modelId="{AAF5533C-287F-4D7B-B610-52F51DE1068E}" srcId="{194CD056-5234-4966-B2EE-BC79608D9D86}" destId="{270E91BC-A573-469A-ACE3-F1A48BD97207}" srcOrd="2" destOrd="0" parTransId="{1543C40E-7975-42BB-8EE0-4918252516E9}" sibTransId="{698C01AC-779D-4DAB-BD9A-F92DFB2EC0B8}"/>
    <dgm:cxn modelId="{51E70E5B-3761-466B-B0D8-5F797F919C14}" type="presOf" srcId="{194CD056-5234-4966-B2EE-BC79608D9D86}" destId="{9E438193-F0F4-4519-ACD2-665D97D7ACB0}" srcOrd="0" destOrd="0" presId="urn:microsoft.com/office/officeart/2005/8/layout/cycle2"/>
    <dgm:cxn modelId="{7BEBC686-5A59-47EA-B5B9-5B6D4320ADE8}" type="presOf" srcId="{4A7824BB-73CC-4770-87B9-BECBF7FD8BCB}" destId="{7C6E892E-4D1A-4F8A-BF74-66E4958547DF}" srcOrd="1" destOrd="0" presId="urn:microsoft.com/office/officeart/2005/8/layout/cycle2"/>
    <dgm:cxn modelId="{856111FC-DA4B-4DC6-B305-4337E0B22C61}" type="presParOf" srcId="{9E438193-F0F4-4519-ACD2-665D97D7ACB0}" destId="{67F30ACB-0F31-4D0A-A6E3-291B1A0C1C68}" srcOrd="0" destOrd="0" presId="urn:microsoft.com/office/officeart/2005/8/layout/cycle2"/>
    <dgm:cxn modelId="{90219047-93C2-414A-9E6D-12F914D4CA11}" type="presParOf" srcId="{9E438193-F0F4-4519-ACD2-665D97D7ACB0}" destId="{55A1A39F-2527-4200-BAE3-2B19822A0DCC}" srcOrd="1" destOrd="0" presId="urn:microsoft.com/office/officeart/2005/8/layout/cycle2"/>
    <dgm:cxn modelId="{DA208A8B-7616-4788-8EFA-765C70336BE7}" type="presParOf" srcId="{55A1A39F-2527-4200-BAE3-2B19822A0DCC}" destId="{7C6E892E-4D1A-4F8A-BF74-66E4958547DF}" srcOrd="0" destOrd="0" presId="urn:microsoft.com/office/officeart/2005/8/layout/cycle2"/>
    <dgm:cxn modelId="{8067540D-E98A-412A-93E0-61AA2BD567E8}" type="presParOf" srcId="{9E438193-F0F4-4519-ACD2-665D97D7ACB0}" destId="{F4C9B192-5E59-4D0C-BF2E-E5A69749193D}" srcOrd="2" destOrd="0" presId="urn:microsoft.com/office/officeart/2005/8/layout/cycle2"/>
    <dgm:cxn modelId="{52C8D582-0D88-4BE9-B239-2C0957E6456C}" type="presParOf" srcId="{9E438193-F0F4-4519-ACD2-665D97D7ACB0}" destId="{B6E7CF3D-7CA1-4CB6-8172-C4A68680774A}" srcOrd="3" destOrd="0" presId="urn:microsoft.com/office/officeart/2005/8/layout/cycle2"/>
    <dgm:cxn modelId="{736B1856-5E85-4DCE-B08F-22932BCB96C4}" type="presParOf" srcId="{B6E7CF3D-7CA1-4CB6-8172-C4A68680774A}" destId="{3BF2A9EB-ECB7-48B5-ADC2-DB97090BDFF3}" srcOrd="0" destOrd="0" presId="urn:microsoft.com/office/officeart/2005/8/layout/cycle2"/>
    <dgm:cxn modelId="{726AE2AA-50D0-4C2A-96DE-83BFE9FAF1EA}" type="presParOf" srcId="{9E438193-F0F4-4519-ACD2-665D97D7ACB0}" destId="{8712F2E8-6707-4200-98D3-D8978BBB9295}" srcOrd="4" destOrd="0" presId="urn:microsoft.com/office/officeart/2005/8/layout/cycle2"/>
    <dgm:cxn modelId="{E1041C89-5315-422C-A5BB-B263E6501B44}" type="presParOf" srcId="{9E438193-F0F4-4519-ACD2-665D97D7ACB0}" destId="{7E0B2FC5-BBDC-4568-B55D-9DA671F0B469}" srcOrd="5" destOrd="0" presId="urn:microsoft.com/office/officeart/2005/8/layout/cycle2"/>
    <dgm:cxn modelId="{E58F7361-8666-484F-AF3D-78964504D231}" type="presParOf" srcId="{7E0B2FC5-BBDC-4568-B55D-9DA671F0B469}" destId="{3D8142F1-7456-4429-9278-A4015502158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30ACB-0F31-4D0A-A6E3-291B1A0C1C68}">
      <dsp:nvSpPr>
        <dsp:cNvPr id="0" name=""/>
        <dsp:cNvSpPr/>
      </dsp:nvSpPr>
      <dsp:spPr>
        <a:xfrm>
          <a:off x="1746990" y="488"/>
          <a:ext cx="1424007" cy="1424007"/>
        </a:xfrm>
        <a:prstGeom prst="ellipse">
          <a:avLst/>
        </a:prstGeom>
        <a:solidFill>
          <a:srgbClr val="10B34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100" kern="1200" dirty="0"/>
        </a:p>
      </dsp:txBody>
      <dsp:txXfrm>
        <a:off x="1955531" y="209029"/>
        <a:ext cx="1006925" cy="1006925"/>
      </dsp:txXfrm>
    </dsp:sp>
    <dsp:sp modelId="{55A1A39F-2527-4200-BAE3-2B19822A0DCC}">
      <dsp:nvSpPr>
        <dsp:cNvPr id="0" name=""/>
        <dsp:cNvSpPr/>
      </dsp:nvSpPr>
      <dsp:spPr>
        <a:xfrm rot="3600000">
          <a:off x="2798876" y="1389721"/>
          <a:ext cx="379708" cy="48060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/>
        </a:p>
      </dsp:txBody>
      <dsp:txXfrm>
        <a:off x="2827354" y="1436516"/>
        <a:ext cx="265796" cy="288362"/>
      </dsp:txXfrm>
    </dsp:sp>
    <dsp:sp modelId="{F4C9B192-5E59-4D0C-BF2E-E5A69749193D}">
      <dsp:nvSpPr>
        <dsp:cNvPr id="0" name=""/>
        <dsp:cNvSpPr/>
      </dsp:nvSpPr>
      <dsp:spPr>
        <a:xfrm>
          <a:off x="2817209" y="1854162"/>
          <a:ext cx="1424007" cy="1424007"/>
        </a:xfrm>
        <a:prstGeom prst="ellipse">
          <a:avLst/>
        </a:prstGeom>
        <a:solidFill>
          <a:srgbClr val="10B34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100" kern="1200" dirty="0"/>
        </a:p>
      </dsp:txBody>
      <dsp:txXfrm>
        <a:off x="3025750" y="2062703"/>
        <a:ext cx="1006925" cy="1006925"/>
      </dsp:txXfrm>
    </dsp:sp>
    <dsp:sp modelId="{B6E7CF3D-7CA1-4CB6-8172-C4A68680774A}">
      <dsp:nvSpPr>
        <dsp:cNvPr id="0" name=""/>
        <dsp:cNvSpPr/>
      </dsp:nvSpPr>
      <dsp:spPr>
        <a:xfrm rot="10800000">
          <a:off x="2279886" y="2325865"/>
          <a:ext cx="379708" cy="48060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 rot="10800000">
        <a:off x="2393798" y="2421985"/>
        <a:ext cx="265796" cy="288362"/>
      </dsp:txXfrm>
    </dsp:sp>
    <dsp:sp modelId="{8712F2E8-6707-4200-98D3-D8978BBB9295}">
      <dsp:nvSpPr>
        <dsp:cNvPr id="0" name=""/>
        <dsp:cNvSpPr/>
      </dsp:nvSpPr>
      <dsp:spPr>
        <a:xfrm>
          <a:off x="676771" y="1854162"/>
          <a:ext cx="1424007" cy="1424007"/>
        </a:xfrm>
        <a:prstGeom prst="ellipse">
          <a:avLst/>
        </a:prstGeom>
        <a:solidFill>
          <a:srgbClr val="10B34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100" kern="1200" dirty="0"/>
        </a:p>
      </dsp:txBody>
      <dsp:txXfrm>
        <a:off x="885312" y="2062703"/>
        <a:ext cx="1006925" cy="1006925"/>
      </dsp:txXfrm>
    </dsp:sp>
    <dsp:sp modelId="{7E0B2FC5-BBDC-4568-B55D-9DA671F0B469}">
      <dsp:nvSpPr>
        <dsp:cNvPr id="0" name=""/>
        <dsp:cNvSpPr/>
      </dsp:nvSpPr>
      <dsp:spPr>
        <a:xfrm rot="18000000">
          <a:off x="1728657" y="1408334"/>
          <a:ext cx="379708" cy="48060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1757135" y="1553779"/>
        <a:ext cx="265796" cy="288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F56E6-C67D-7746-9A34-D97F8BD73856}" type="datetimeFigureOut">
              <a:rPr lang="nl-NL" smtClean="0"/>
              <a:t>15-12-15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FDD2F-8185-AE44-B151-7DD2FEC944A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53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DD2F-8185-AE44-B151-7DD2FEC944A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0253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DD2F-8185-AE44-B151-7DD2FEC944A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3468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DD2F-8185-AE44-B151-7DD2FEC944A2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7196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DD2F-8185-AE44-B151-7DD2FEC944A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DD2F-8185-AE44-B151-7DD2FEC944A2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9115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DD2F-8185-AE44-B151-7DD2FEC944A2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299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DD2F-8185-AE44-B151-7DD2FEC944A2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3084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DD2F-8185-AE44-B151-7DD2FEC944A2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8193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DD2F-8185-AE44-B151-7DD2FEC944A2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95881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DD2F-8185-AE44-B151-7DD2FEC944A2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2255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DD2F-8185-AE44-B151-7DD2FEC944A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6418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DD2F-8185-AE44-B151-7DD2FEC944A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5826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DD2F-8185-AE44-B151-7DD2FEC944A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3796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DD2F-8185-AE44-B151-7DD2FEC944A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6060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DD2F-8185-AE44-B151-7DD2FEC944A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DD2F-8185-AE44-B151-7DD2FEC944A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8907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DD2F-8185-AE44-B151-7DD2FEC944A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4316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DD2F-8185-AE44-B151-7DD2FEC944A2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974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2924432" y="2119184"/>
            <a:ext cx="3550509" cy="3039762"/>
            <a:chOff x="2924432" y="2119184"/>
            <a:chExt cx="3550509" cy="3039762"/>
          </a:xfrm>
        </p:grpSpPr>
        <p:grpSp>
          <p:nvGrpSpPr>
            <p:cNvPr id="8" name="组合 7"/>
            <p:cNvGrpSpPr/>
            <p:nvPr/>
          </p:nvGrpSpPr>
          <p:grpSpPr>
            <a:xfrm>
              <a:off x="3149483" y="3866799"/>
              <a:ext cx="3317063" cy="1145063"/>
              <a:chOff x="3149483" y="3866799"/>
              <a:chExt cx="3317063" cy="1145063"/>
            </a:xfrm>
          </p:grpSpPr>
          <p:sp>
            <p:nvSpPr>
              <p:cNvPr id="12" name="平行四边形 11"/>
              <p:cNvSpPr/>
              <p:nvPr/>
            </p:nvSpPr>
            <p:spPr>
              <a:xfrm rot="5400000" flipH="1">
                <a:off x="5525019" y="3927033"/>
                <a:ext cx="1001762" cy="881293"/>
              </a:xfrm>
              <a:prstGeom prst="parallelogram">
                <a:avLst>
                  <a:gd name="adj" fmla="val 31206"/>
                </a:avLst>
              </a:prstGeom>
              <a:solidFill>
                <a:srgbClr val="5B85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/>
            </p:nvSpPr>
            <p:spPr>
              <a:xfrm rot="7663103" flipH="1">
                <a:off x="3112610" y="3969578"/>
                <a:ext cx="1079157" cy="1005411"/>
              </a:xfrm>
              <a:prstGeom prst="parallelogram">
                <a:avLst>
                  <a:gd name="adj" fmla="val 38684"/>
                </a:avLst>
              </a:prstGeom>
              <a:solidFill>
                <a:srgbClr val="5B85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2924432" y="2119184"/>
              <a:ext cx="3550509" cy="3039762"/>
              <a:chOff x="2924432" y="2119184"/>
              <a:chExt cx="3550509" cy="3039762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3179806" y="2119184"/>
                <a:ext cx="3039762" cy="3039762"/>
              </a:xfrm>
              <a:prstGeom prst="ellipse">
                <a:avLst/>
              </a:prstGeom>
              <a:solidFill>
                <a:srgbClr val="10B349"/>
              </a:solidFill>
              <a:ln>
                <a:noFill/>
              </a:ln>
              <a:effectLst>
                <a:outerShdw blurRad="1905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924432" y="3737918"/>
                <a:ext cx="3550509" cy="856735"/>
              </a:xfrm>
              <a:prstGeom prst="rect">
                <a:avLst/>
              </a:prstGeom>
              <a:solidFill>
                <a:srgbClr val="93D050"/>
              </a:solidFill>
              <a:ln>
                <a:noFill/>
              </a:ln>
              <a:effectLst>
                <a:outerShdw blurRad="63500" dist="25400" dir="5400000" algn="t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802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altLang="zh-CN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altLang="zh-CN" smtClean="0"/>
              <a:t>Klik om de tekststijl van het model te bewerken</a:t>
            </a:r>
          </a:p>
          <a:p>
            <a:pPr lvl="1"/>
            <a:r>
              <a:rPr lang="nl-NL" altLang="zh-CN" smtClean="0"/>
              <a:t>Tweede niveau</a:t>
            </a:r>
          </a:p>
          <a:p>
            <a:pPr lvl="2"/>
            <a:r>
              <a:rPr lang="nl-NL" altLang="zh-CN" smtClean="0"/>
              <a:t>Derde niveau</a:t>
            </a:r>
          </a:p>
          <a:p>
            <a:pPr lvl="3"/>
            <a:r>
              <a:rPr lang="nl-NL" altLang="zh-CN" smtClean="0"/>
              <a:t>Vierde niveau</a:t>
            </a:r>
          </a:p>
          <a:p>
            <a:pPr lvl="4"/>
            <a:r>
              <a:rPr lang="nl-NL" altLang="zh-CN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altLang="zh-CN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5F57-D093-4DAE-BD96-8F9DB750D69B}" type="datetimeFigureOut">
              <a:rPr lang="zh-CN" altLang="en-US" smtClean="0"/>
              <a:t>15/12/15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2AF4-1282-45B3-92EA-7114EA10F33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98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altLang="zh-CN" smtClean="0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altLang="zh-CN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altLang="zh-CN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5F57-D093-4DAE-BD96-8F9DB750D69B}" type="datetimeFigureOut">
              <a:rPr lang="zh-CN" altLang="en-US" smtClean="0"/>
              <a:t>15/12/15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2AF4-1282-45B3-92EA-7114EA10F33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749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zh-CN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altLang="zh-CN" smtClean="0"/>
              <a:t>Klik om de tekststijl van het model te bewerken</a:t>
            </a:r>
          </a:p>
          <a:p>
            <a:pPr lvl="1"/>
            <a:r>
              <a:rPr lang="nl-NL" altLang="zh-CN" smtClean="0"/>
              <a:t>Tweede niveau</a:t>
            </a:r>
          </a:p>
          <a:p>
            <a:pPr lvl="2"/>
            <a:r>
              <a:rPr lang="nl-NL" altLang="zh-CN" smtClean="0"/>
              <a:t>Derde niveau</a:t>
            </a:r>
          </a:p>
          <a:p>
            <a:pPr lvl="3"/>
            <a:r>
              <a:rPr lang="nl-NL" altLang="zh-CN" smtClean="0"/>
              <a:t>Vierde niveau</a:t>
            </a:r>
          </a:p>
          <a:p>
            <a:pPr lvl="4"/>
            <a:r>
              <a:rPr lang="nl-NL" altLang="zh-CN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5F57-D093-4DAE-BD96-8F9DB750D69B}" type="datetimeFigureOut">
              <a:rPr lang="zh-CN" altLang="en-US" smtClean="0"/>
              <a:t>15/12/15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2AF4-1282-45B3-92EA-7114EA10F33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459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l-NL" altLang="zh-CN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l-NL" altLang="zh-CN" smtClean="0"/>
              <a:t>Klik om de tekststijl van het model te bewerken</a:t>
            </a:r>
          </a:p>
          <a:p>
            <a:pPr lvl="1"/>
            <a:r>
              <a:rPr lang="nl-NL" altLang="zh-CN" smtClean="0"/>
              <a:t>Tweede niveau</a:t>
            </a:r>
          </a:p>
          <a:p>
            <a:pPr lvl="2"/>
            <a:r>
              <a:rPr lang="nl-NL" altLang="zh-CN" smtClean="0"/>
              <a:t>Derde niveau</a:t>
            </a:r>
          </a:p>
          <a:p>
            <a:pPr lvl="3"/>
            <a:r>
              <a:rPr lang="nl-NL" altLang="zh-CN" smtClean="0"/>
              <a:t>Vierde niveau</a:t>
            </a:r>
          </a:p>
          <a:p>
            <a:pPr lvl="4"/>
            <a:r>
              <a:rPr lang="nl-NL" altLang="zh-CN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5F57-D093-4DAE-BD96-8F9DB750D69B}" type="datetimeFigureOut">
              <a:rPr lang="zh-CN" altLang="en-US" smtClean="0"/>
              <a:t>15/12/15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2AF4-1282-45B3-92EA-7114EA10F33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29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60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 flipV="1">
            <a:off x="3070824" y="-6178"/>
            <a:ext cx="3002352" cy="897924"/>
          </a:xfrm>
          <a:prstGeom prst="triangle">
            <a:avLst/>
          </a:prstGeom>
          <a:solidFill>
            <a:srgbClr val="12B7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47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图: 手动输入 6"/>
          <p:cNvSpPr/>
          <p:nvPr userDrawn="1"/>
        </p:nvSpPr>
        <p:spPr>
          <a:xfrm rot="5400000">
            <a:off x="-928816" y="928816"/>
            <a:ext cx="6858000" cy="5000367"/>
          </a:xfrm>
          <a:prstGeom prst="flowChartManualInpu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25664" y="704515"/>
            <a:ext cx="6648346" cy="4036363"/>
            <a:chOff x="625664" y="704515"/>
            <a:chExt cx="6648346" cy="4036363"/>
          </a:xfrm>
        </p:grpSpPr>
        <p:sp>
          <p:nvSpPr>
            <p:cNvPr id="9" name="椭圆 8"/>
            <p:cNvSpPr/>
            <p:nvPr/>
          </p:nvSpPr>
          <p:spPr>
            <a:xfrm>
              <a:off x="6334896" y="1753005"/>
              <a:ext cx="510746" cy="5107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417275" y="3351144"/>
              <a:ext cx="856735" cy="8567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25664" y="2234820"/>
              <a:ext cx="724930" cy="7249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350475" y="704515"/>
              <a:ext cx="296562" cy="2965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523113" y="3842950"/>
              <a:ext cx="897928" cy="8979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3542278" y="2413687"/>
            <a:ext cx="1886456" cy="1881331"/>
            <a:chOff x="3542278" y="2413687"/>
            <a:chExt cx="1886456" cy="1881331"/>
          </a:xfrm>
        </p:grpSpPr>
        <p:sp>
          <p:nvSpPr>
            <p:cNvPr id="15" name="椭圆 14"/>
            <p:cNvSpPr/>
            <p:nvPr/>
          </p:nvSpPr>
          <p:spPr>
            <a:xfrm>
              <a:off x="3550507" y="2413687"/>
              <a:ext cx="1878227" cy="1878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饼形 15"/>
            <p:cNvSpPr/>
            <p:nvPr/>
          </p:nvSpPr>
          <p:spPr>
            <a:xfrm rot="4943627">
              <a:off x="3542278" y="2414877"/>
              <a:ext cx="1880141" cy="1880141"/>
            </a:xfrm>
            <a:prstGeom prst="pie">
              <a:avLst>
                <a:gd name="adj1" fmla="val 21544367"/>
                <a:gd name="adj2" fmla="val 10771244"/>
              </a:avLst>
            </a:prstGeom>
            <a:solidFill>
              <a:srgbClr val="94CF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90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840263" y="2619632"/>
            <a:ext cx="3970639" cy="4530815"/>
            <a:chOff x="1112112" y="2331307"/>
            <a:chExt cx="3970639" cy="4530815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46" t="7061" r="4505" b="8463"/>
            <a:stretch/>
          </p:blipFill>
          <p:spPr>
            <a:xfrm rot="16200000">
              <a:off x="832024" y="2611395"/>
              <a:ext cx="4530815" cy="3970639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1573427" y="3558746"/>
              <a:ext cx="3146854" cy="3299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258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5F57-D093-4DAE-BD96-8F9DB750D69B}" type="datetimeFigureOut">
              <a:rPr lang="zh-CN" altLang="en-US" smtClean="0"/>
              <a:t>15/12/15</a:t>
            </a:fld>
            <a:endParaRPr lang="zh-CN" altLang="en-US"/>
          </a:p>
        </p:txBody>
      </p:sp>
      <p:sp>
        <p:nvSpPr>
          <p:cNvPr id="10" name="流程图: 手动输入 9"/>
          <p:cNvSpPr/>
          <p:nvPr userDrawn="1"/>
        </p:nvSpPr>
        <p:spPr>
          <a:xfrm rot="5400000">
            <a:off x="-928816" y="928816"/>
            <a:ext cx="6858000" cy="5000367"/>
          </a:xfrm>
          <a:prstGeom prst="flowChartManualInput">
            <a:avLst/>
          </a:prstGeom>
          <a:solidFill>
            <a:srgbClr val="6EC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20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5F57-D093-4DAE-BD96-8F9DB750D69B}" type="datetimeFigureOut">
              <a:rPr lang="zh-CN" altLang="en-US" smtClean="0"/>
              <a:t>15/12/15</a:t>
            </a:fld>
            <a:endParaRPr lang="zh-CN" altLang="en-US"/>
          </a:p>
        </p:txBody>
      </p:sp>
      <p:sp>
        <p:nvSpPr>
          <p:cNvPr id="10" name="流程图: 手动输入 9"/>
          <p:cNvSpPr/>
          <p:nvPr userDrawn="1"/>
        </p:nvSpPr>
        <p:spPr>
          <a:xfrm rot="5400000">
            <a:off x="-928816" y="928816"/>
            <a:ext cx="6858000" cy="5000367"/>
          </a:xfrm>
          <a:prstGeom prst="flowChartManualInput">
            <a:avLst/>
          </a:prstGeom>
          <a:solidFill>
            <a:srgbClr val="6EC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图表 3"/>
          <p:cNvGraphicFramePr/>
          <p:nvPr userDrawn="1">
            <p:extLst>
              <p:ext uri="{D42A27DB-BD31-4B8C-83A1-F6EECF244321}">
                <p14:modId xmlns:p14="http://schemas.microsoft.com/office/powerpoint/2010/main" val="2097220443"/>
              </p:ext>
            </p:extLst>
          </p:nvPr>
        </p:nvGraphicFramePr>
        <p:xfrm>
          <a:off x="2755557" y="2286688"/>
          <a:ext cx="3539181" cy="2359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275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/>
        </p:nvSpPr>
        <p:spPr>
          <a:xfrm>
            <a:off x="-10274" y="1780401"/>
            <a:ext cx="1662732" cy="3297196"/>
          </a:xfrm>
          <a:custGeom>
            <a:avLst/>
            <a:gdLst>
              <a:gd name="connsiteX0" fmla="*/ 10274 w 1662732"/>
              <a:gd name="connsiteY0" fmla="*/ 0 h 3297196"/>
              <a:gd name="connsiteX1" fmla="*/ 1662732 w 1662732"/>
              <a:gd name="connsiteY1" fmla="*/ 1648598 h 3297196"/>
              <a:gd name="connsiteX2" fmla="*/ 10274 w 1662732"/>
              <a:gd name="connsiteY2" fmla="*/ 3297196 h 3297196"/>
              <a:gd name="connsiteX3" fmla="*/ 0 w 1662732"/>
              <a:gd name="connsiteY3" fmla="*/ 3296679 h 3297196"/>
              <a:gd name="connsiteX4" fmla="*/ 0 w 1662732"/>
              <a:gd name="connsiteY4" fmla="*/ 518 h 329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2732" h="3297196">
                <a:moveTo>
                  <a:pt x="10274" y="0"/>
                </a:moveTo>
                <a:cubicBezTo>
                  <a:pt x="922901" y="0"/>
                  <a:pt x="1662732" y="738102"/>
                  <a:pt x="1662732" y="1648598"/>
                </a:cubicBezTo>
                <a:cubicBezTo>
                  <a:pt x="1662732" y="2559094"/>
                  <a:pt x="922901" y="3297196"/>
                  <a:pt x="10274" y="3297196"/>
                </a:cubicBezTo>
                <a:lnTo>
                  <a:pt x="0" y="3296679"/>
                </a:lnTo>
                <a:lnTo>
                  <a:pt x="0" y="518"/>
                </a:lnTo>
                <a:close/>
              </a:path>
            </a:pathLst>
          </a:custGeom>
          <a:solidFill>
            <a:srgbClr val="94C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22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5F57-D093-4DAE-BD96-8F9DB750D69B}" type="datetimeFigureOut">
              <a:rPr lang="zh-CN" altLang="en-US" smtClean="0"/>
              <a:t>15/12/15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2AF4-1282-45B3-92EA-7114EA10F338}" type="slidenum">
              <a:rPr lang="zh-CN" altLang="en-US" smtClean="0"/>
              <a:t>‹nr.›</a:t>
            </a:fld>
            <a:endParaRPr lang="zh-CN" altLang="en-US"/>
          </a:p>
        </p:txBody>
      </p:sp>
      <p:graphicFrame>
        <p:nvGraphicFramePr>
          <p:cNvPr id="5" name="图表 4"/>
          <p:cNvGraphicFramePr/>
          <p:nvPr userDrawn="1">
            <p:extLst>
              <p:ext uri="{D42A27DB-BD31-4B8C-83A1-F6EECF244321}">
                <p14:modId xmlns:p14="http://schemas.microsoft.com/office/powerpoint/2010/main" val="3513177929"/>
              </p:ext>
            </p:extLst>
          </p:nvPr>
        </p:nvGraphicFramePr>
        <p:xfrm>
          <a:off x="0" y="4596714"/>
          <a:ext cx="9259330" cy="2121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035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F5F57-D093-4DAE-BD96-8F9DB750D69B}" type="datetimeFigureOut">
              <a:rPr lang="zh-CN" altLang="en-US" smtClean="0"/>
              <a:t>15/12/15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92AF4-1282-45B3-92EA-7114EA10F33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88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73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5" Type="http://schemas.openxmlformats.org/officeDocument/2006/relationships/chart" Target="../charts/chart7.xml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tile tx="-717550" ty="-279400" sx="52000" sy="52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25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Afbeelding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575" y="1950283"/>
            <a:ext cx="5586708" cy="4680275"/>
          </a:xfrm>
          <a:prstGeom prst="rect">
            <a:avLst/>
          </a:prstGeom>
        </p:spPr>
      </p:pic>
      <p:grpSp>
        <p:nvGrpSpPr>
          <p:cNvPr id="4" name="组合 1"/>
          <p:cNvGrpSpPr/>
          <p:nvPr/>
        </p:nvGrpSpPr>
        <p:grpSpPr>
          <a:xfrm rot="5400000">
            <a:off x="4884833" y="2949179"/>
            <a:ext cx="6858000" cy="959650"/>
            <a:chOff x="0" y="2215977"/>
            <a:chExt cx="9144000" cy="136748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2899719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1441621" y="2215977"/>
              <a:ext cx="1367481" cy="1367480"/>
            </a:xfrm>
            <a:prstGeom prst="ellipse">
              <a:avLst/>
            </a:prstGeom>
            <a:solidFill>
              <a:srgbClr val="94CF50"/>
            </a:solidFill>
            <a:ln w="76200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611258" y="2763793"/>
              <a:ext cx="275970" cy="275970"/>
            </a:xfrm>
            <a:prstGeom prst="ellipse">
              <a:avLst/>
            </a:prstGeom>
            <a:solidFill>
              <a:srgbClr val="58DAF8"/>
            </a:solidFill>
            <a:ln w="25400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923650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123802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 rot="16200000">
              <a:off x="1532290" y="2445151"/>
              <a:ext cx="1192316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smtClean="0">
                  <a:solidFill>
                    <a:schemeClr val="bg1"/>
                  </a:solidFill>
                </a:rPr>
                <a:t>V1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椭圆 9"/>
          <p:cNvSpPr/>
          <p:nvPr/>
        </p:nvSpPr>
        <p:spPr>
          <a:xfrm rot="5400000">
            <a:off x="8133292" y="2635352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9"/>
          <p:cNvSpPr/>
          <p:nvPr/>
        </p:nvSpPr>
        <p:spPr>
          <a:xfrm rot="5400000">
            <a:off x="8133291" y="3634138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9"/>
          <p:cNvSpPr/>
          <p:nvPr/>
        </p:nvSpPr>
        <p:spPr>
          <a:xfrm rot="5400000">
            <a:off x="8133290" y="4559183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3"/>
          <p:cNvSpPr/>
          <p:nvPr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4"/>
          <p:cNvSpPr txBox="1"/>
          <p:nvPr/>
        </p:nvSpPr>
        <p:spPr>
          <a:xfrm>
            <a:off x="238897" y="852442"/>
            <a:ext cx="400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zh-CN" sz="2400" u="sng" dirty="0" smtClean="0"/>
              <a:t>RESULTAAT</a:t>
            </a:r>
            <a:r>
              <a:rPr lang="nl-NL" altLang="zh-CN" sz="2400" dirty="0" smtClean="0"/>
              <a:t> :</a:t>
            </a:r>
            <a:r>
              <a:rPr lang="en-US" altLang="zh-CN" sz="2400" dirty="0" smtClean="0"/>
              <a:t> Semi brute force</a:t>
            </a:r>
            <a:endParaRPr lang="zh-CN" altLang="en-US" sz="2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 rot="16200000">
            <a:off x="-165929" y="2335493"/>
            <a:ext cx="7315200" cy="5120640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dirty="0" smtClean="0"/>
          </a:p>
          <a:p>
            <a:r>
              <a:rPr lang="nl-NL" dirty="0" smtClean="0"/>
              <a:t>Resultaten: traag…</a:t>
            </a:r>
          </a:p>
          <a:p>
            <a:r>
              <a:rPr lang="nl-NL" dirty="0" smtClean="0"/>
              <a:t>Wel eerste resultaat:</a:t>
            </a:r>
          </a:p>
          <a:p>
            <a:pPr lvl="1"/>
            <a:r>
              <a:rPr lang="nl-NL" dirty="0" err="1" smtClean="0"/>
              <a:t>Rajasthan</a:t>
            </a:r>
            <a:r>
              <a:rPr lang="nl-NL" dirty="0" smtClean="0"/>
              <a:t>, India</a:t>
            </a:r>
          </a:p>
          <a:p>
            <a:pPr lvl="1"/>
            <a:r>
              <a:rPr lang="nl-NL" dirty="0" smtClean="0"/>
              <a:t>4 kleuren 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93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/>
        </p:nvGrpSpPr>
        <p:grpSpPr>
          <a:xfrm rot="5400000">
            <a:off x="4883389" y="3070657"/>
            <a:ext cx="6858000" cy="716692"/>
            <a:chOff x="0" y="2391141"/>
            <a:chExt cx="9144000" cy="1021271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2899719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3611258" y="2763793"/>
              <a:ext cx="275970" cy="275970"/>
            </a:xfrm>
            <a:prstGeom prst="ellipse">
              <a:avLst/>
            </a:prstGeom>
            <a:solidFill>
              <a:srgbClr val="58DAF8"/>
            </a:solidFill>
            <a:ln w="25400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923650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123802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 rot="16200000">
              <a:off x="1614726" y="2429853"/>
              <a:ext cx="1021271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</a:rPr>
                <a:t>1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椭圆 9"/>
          <p:cNvSpPr/>
          <p:nvPr/>
        </p:nvSpPr>
        <p:spPr>
          <a:xfrm rot="5400000">
            <a:off x="8133292" y="2635352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9"/>
          <p:cNvSpPr/>
          <p:nvPr/>
        </p:nvSpPr>
        <p:spPr>
          <a:xfrm rot="5400000">
            <a:off x="8133291" y="3634138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9"/>
          <p:cNvSpPr/>
          <p:nvPr/>
        </p:nvSpPr>
        <p:spPr>
          <a:xfrm rot="5400000">
            <a:off x="8133290" y="4559183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5"/>
          <p:cNvSpPr/>
          <p:nvPr/>
        </p:nvSpPr>
        <p:spPr>
          <a:xfrm rot="5400000">
            <a:off x="7788846" y="2187476"/>
            <a:ext cx="1025611" cy="959650"/>
          </a:xfrm>
          <a:prstGeom prst="ellipse">
            <a:avLst/>
          </a:prstGeom>
          <a:solidFill>
            <a:srgbClr val="94CF50"/>
          </a:solidFill>
          <a:ln w="76200"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9"/>
          <p:cNvSpPr/>
          <p:nvPr/>
        </p:nvSpPr>
        <p:spPr>
          <a:xfrm rot="5400000">
            <a:off x="8144025" y="1425757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3"/>
          <p:cNvSpPr txBox="1"/>
          <p:nvPr/>
        </p:nvSpPr>
        <p:spPr>
          <a:xfrm>
            <a:off x="7877197" y="2313358"/>
            <a:ext cx="848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smtClean="0">
                <a:solidFill>
                  <a:schemeClr val="bg1"/>
                </a:solidFill>
              </a:rPr>
              <a:t>V2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矩形 3"/>
          <p:cNvSpPr/>
          <p:nvPr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4"/>
          <p:cNvSpPr txBox="1"/>
          <p:nvPr/>
        </p:nvSpPr>
        <p:spPr>
          <a:xfrm>
            <a:off x="238897" y="852442"/>
            <a:ext cx="4513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u="sng" dirty="0" smtClean="0"/>
              <a:t>METHODE</a:t>
            </a:r>
            <a:r>
              <a:rPr lang="en-US" altLang="zh-CN" sz="2400" dirty="0" smtClean="0"/>
              <a:t>: </a:t>
            </a:r>
            <a:r>
              <a:rPr lang="en-US" altLang="zh-CN" sz="2400" dirty="0" smtClean="0"/>
              <a:t>Single Color </a:t>
            </a:r>
            <a:r>
              <a:rPr lang="en-US" altLang="zh-CN" sz="2400" dirty="0" err="1" smtClean="0"/>
              <a:t>prority</a:t>
            </a:r>
            <a:endParaRPr lang="zh-CN" altLang="en-US" sz="24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 rot="16200000">
            <a:off x="66967" y="2034228"/>
            <a:ext cx="7315200" cy="6098067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1050" dirty="0" smtClean="0"/>
          </a:p>
          <a:p>
            <a:r>
              <a:rPr lang="nl-NL" dirty="0" smtClean="0"/>
              <a:t>Heuristische </a:t>
            </a:r>
            <a:r>
              <a:rPr lang="nl-NL" dirty="0" err="1" smtClean="0"/>
              <a:t>depth</a:t>
            </a:r>
            <a:r>
              <a:rPr lang="nl-NL" dirty="0" smtClean="0"/>
              <a:t>-first</a:t>
            </a:r>
          </a:p>
          <a:p>
            <a:r>
              <a:rPr lang="nl-NL" dirty="0" smtClean="0"/>
              <a:t>Landvolgorde</a:t>
            </a:r>
          </a:p>
          <a:p>
            <a:pPr lvl="1"/>
            <a:r>
              <a:rPr lang="nl-NL" sz="2600" dirty="0" smtClean="0"/>
              <a:t>Nog maar 1 kleur over? Voorrang!</a:t>
            </a:r>
          </a:p>
          <a:p>
            <a:r>
              <a:rPr lang="nl-NL" dirty="0" err="1" smtClean="0"/>
              <a:t>Pruning</a:t>
            </a:r>
            <a:r>
              <a:rPr lang="nl-NL" dirty="0" smtClean="0"/>
              <a:t>: alleen beschikbare kleuren voor </a:t>
            </a:r>
            <a:r>
              <a:rPr lang="nl-NL" dirty="0" err="1" smtClean="0"/>
              <a:t>kids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314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/>
        </p:nvGrpSpPr>
        <p:grpSpPr>
          <a:xfrm rot="5400000">
            <a:off x="4883389" y="3070657"/>
            <a:ext cx="6858000" cy="716692"/>
            <a:chOff x="0" y="2391141"/>
            <a:chExt cx="9144000" cy="1021271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2899719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3611258" y="2763793"/>
              <a:ext cx="275970" cy="275970"/>
            </a:xfrm>
            <a:prstGeom prst="ellipse">
              <a:avLst/>
            </a:prstGeom>
            <a:solidFill>
              <a:srgbClr val="58DAF8"/>
            </a:solidFill>
            <a:ln w="25400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923650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123802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 rot="16200000">
              <a:off x="1614726" y="2429853"/>
              <a:ext cx="1021271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</a:rPr>
                <a:t>1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椭圆 9"/>
          <p:cNvSpPr/>
          <p:nvPr/>
        </p:nvSpPr>
        <p:spPr>
          <a:xfrm rot="5400000">
            <a:off x="8133292" y="2635352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9"/>
          <p:cNvSpPr/>
          <p:nvPr/>
        </p:nvSpPr>
        <p:spPr>
          <a:xfrm rot="5400000">
            <a:off x="8133291" y="3634138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9"/>
          <p:cNvSpPr/>
          <p:nvPr/>
        </p:nvSpPr>
        <p:spPr>
          <a:xfrm rot="5400000">
            <a:off x="8133290" y="4559183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5"/>
          <p:cNvSpPr/>
          <p:nvPr/>
        </p:nvSpPr>
        <p:spPr>
          <a:xfrm rot="5400000">
            <a:off x="7788846" y="2187476"/>
            <a:ext cx="1025611" cy="959650"/>
          </a:xfrm>
          <a:prstGeom prst="ellipse">
            <a:avLst/>
          </a:prstGeom>
          <a:solidFill>
            <a:srgbClr val="94CF50"/>
          </a:solidFill>
          <a:ln w="76200"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9"/>
          <p:cNvSpPr/>
          <p:nvPr/>
        </p:nvSpPr>
        <p:spPr>
          <a:xfrm rot="5400000">
            <a:off x="8144025" y="1425757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3"/>
          <p:cNvSpPr txBox="1"/>
          <p:nvPr/>
        </p:nvSpPr>
        <p:spPr>
          <a:xfrm>
            <a:off x="7877197" y="2313358"/>
            <a:ext cx="848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smtClean="0">
                <a:solidFill>
                  <a:schemeClr val="bg1"/>
                </a:solidFill>
              </a:rPr>
              <a:t>V2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矩形 3"/>
          <p:cNvSpPr/>
          <p:nvPr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4"/>
          <p:cNvSpPr txBox="1"/>
          <p:nvPr/>
        </p:nvSpPr>
        <p:spPr>
          <a:xfrm>
            <a:off x="238897" y="852442"/>
            <a:ext cx="4513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u="sng" dirty="0" smtClean="0"/>
              <a:t>RESULTAAT</a:t>
            </a:r>
            <a:r>
              <a:rPr lang="en-US" altLang="zh-CN" sz="2400" dirty="0" smtClean="0"/>
              <a:t>: </a:t>
            </a:r>
            <a:r>
              <a:rPr lang="en-US" altLang="zh-CN" sz="2400" dirty="0" smtClean="0"/>
              <a:t>Single Color </a:t>
            </a:r>
            <a:r>
              <a:rPr lang="en-US" altLang="zh-CN" sz="2400" dirty="0" err="1" smtClean="0"/>
              <a:t>prority</a:t>
            </a:r>
            <a:endParaRPr lang="zh-CN" altLang="en-US" sz="24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 rot="16200000">
            <a:off x="66967" y="2034228"/>
            <a:ext cx="7315200" cy="6098067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1050" dirty="0" smtClean="0"/>
          </a:p>
          <a:p>
            <a:r>
              <a:rPr lang="nl-NL" dirty="0" smtClean="0"/>
              <a:t>Eerste </a:t>
            </a:r>
            <a:r>
              <a:rPr lang="nl-NL" dirty="0" err="1" smtClean="0"/>
              <a:t>snelheids</a:t>
            </a:r>
            <a:r>
              <a:rPr lang="nl-NL" dirty="0" smtClean="0"/>
              <a:t> testen</a:t>
            </a:r>
          </a:p>
          <a:p>
            <a:pPr lvl="1"/>
            <a:r>
              <a:rPr lang="nl-NL" dirty="0" smtClean="0"/>
              <a:t>Resultaat voor kaart 1 : </a:t>
            </a:r>
            <a:r>
              <a:rPr lang="nl-NL" dirty="0" err="1" smtClean="0"/>
              <a:t>Rajasthan</a:t>
            </a:r>
            <a:r>
              <a:rPr lang="nl-NL" dirty="0" smtClean="0"/>
              <a:t> , India</a:t>
            </a:r>
            <a:endParaRPr lang="nl-NL" dirty="0"/>
          </a:p>
        </p:txBody>
      </p:sp>
      <p:pic>
        <p:nvPicPr>
          <p:cNvPr id="2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50" y="2727540"/>
            <a:ext cx="4693021" cy="3502167"/>
          </a:xfrm>
          <a:prstGeom prst="rect">
            <a:avLst/>
          </a:prstGeom>
        </p:spPr>
      </p:pic>
      <p:pic>
        <p:nvPicPr>
          <p:cNvPr id="27" name="Afbeelding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319" y="3159462"/>
            <a:ext cx="3256960" cy="272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52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/>
        </p:nvGrpSpPr>
        <p:grpSpPr>
          <a:xfrm rot="5400000">
            <a:off x="4883389" y="3070657"/>
            <a:ext cx="6858000" cy="716692"/>
            <a:chOff x="0" y="2391141"/>
            <a:chExt cx="9144000" cy="1021271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2899719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4923650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123802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 rot="16200000">
              <a:off x="1614726" y="2429853"/>
              <a:ext cx="1021271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</a:rPr>
                <a:t>1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椭圆 9"/>
          <p:cNvSpPr/>
          <p:nvPr/>
        </p:nvSpPr>
        <p:spPr>
          <a:xfrm rot="5400000">
            <a:off x="8144024" y="2317181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9"/>
          <p:cNvSpPr/>
          <p:nvPr/>
        </p:nvSpPr>
        <p:spPr>
          <a:xfrm rot="5400000">
            <a:off x="8133291" y="3634138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9"/>
          <p:cNvSpPr/>
          <p:nvPr/>
        </p:nvSpPr>
        <p:spPr>
          <a:xfrm rot="5400000">
            <a:off x="8133290" y="4559183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5"/>
          <p:cNvSpPr/>
          <p:nvPr/>
        </p:nvSpPr>
        <p:spPr>
          <a:xfrm rot="5400000">
            <a:off x="7799582" y="3221026"/>
            <a:ext cx="1025611" cy="959650"/>
          </a:xfrm>
          <a:prstGeom prst="ellipse">
            <a:avLst/>
          </a:prstGeom>
          <a:solidFill>
            <a:srgbClr val="94CF50"/>
          </a:solidFill>
          <a:ln w="76200"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9"/>
          <p:cNvSpPr/>
          <p:nvPr/>
        </p:nvSpPr>
        <p:spPr>
          <a:xfrm rot="5400000">
            <a:off x="8144024" y="1441550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3"/>
          <p:cNvSpPr txBox="1"/>
          <p:nvPr/>
        </p:nvSpPr>
        <p:spPr>
          <a:xfrm>
            <a:off x="7893299" y="3346908"/>
            <a:ext cx="838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smtClean="0">
                <a:solidFill>
                  <a:schemeClr val="bg1"/>
                </a:solidFill>
              </a:rPr>
              <a:t>V3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矩形 3"/>
          <p:cNvSpPr/>
          <p:nvPr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4"/>
          <p:cNvSpPr txBox="1"/>
          <p:nvPr/>
        </p:nvSpPr>
        <p:spPr>
          <a:xfrm>
            <a:off x="238897" y="852442"/>
            <a:ext cx="3543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u="sng" dirty="0" smtClean="0"/>
              <a:t>METHODE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Aantal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buren</a:t>
            </a:r>
            <a:endParaRPr lang="zh-CN" altLang="en-US" sz="24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 rot="16200000">
            <a:off x="-497177" y="2538734"/>
            <a:ext cx="7315200" cy="5120640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1050" dirty="0" smtClean="0"/>
          </a:p>
          <a:p>
            <a:r>
              <a:rPr lang="nl-NL" dirty="0" smtClean="0"/>
              <a:t>Heuristische </a:t>
            </a:r>
            <a:r>
              <a:rPr lang="nl-NL" dirty="0" err="1" smtClean="0"/>
              <a:t>depth</a:t>
            </a:r>
            <a:r>
              <a:rPr lang="nl-NL" dirty="0" smtClean="0"/>
              <a:t>-first</a:t>
            </a:r>
          </a:p>
          <a:p>
            <a:r>
              <a:rPr lang="nl-NL" dirty="0" smtClean="0"/>
              <a:t>Landvolgorde</a:t>
            </a:r>
          </a:p>
          <a:p>
            <a:pPr lvl="1"/>
            <a:r>
              <a:rPr lang="nl-NL" sz="2600" dirty="0" smtClean="0"/>
              <a:t>Sorteren op aantal buren</a:t>
            </a:r>
          </a:p>
          <a:p>
            <a:pPr lvl="1"/>
            <a:r>
              <a:rPr lang="nl-NL" sz="2600" dirty="0" smtClean="0"/>
              <a:t>Nog maar 1 kleur over? Voorrang!</a:t>
            </a:r>
          </a:p>
          <a:p>
            <a:r>
              <a:rPr lang="nl-NL" dirty="0" err="1" smtClean="0"/>
              <a:t>Pruning</a:t>
            </a:r>
            <a:r>
              <a:rPr lang="nl-NL" dirty="0" smtClean="0"/>
              <a:t>: alleen beschikbare kleuren voor </a:t>
            </a:r>
            <a:r>
              <a:rPr lang="nl-NL" dirty="0" err="1" smtClean="0"/>
              <a:t>kids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041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/>
        </p:nvGrpSpPr>
        <p:grpSpPr>
          <a:xfrm rot="5400000">
            <a:off x="4883389" y="3070657"/>
            <a:ext cx="6858000" cy="716692"/>
            <a:chOff x="0" y="2391141"/>
            <a:chExt cx="9144000" cy="1021271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2899719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4923650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123802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 rot="16200000">
              <a:off x="1614726" y="2429853"/>
              <a:ext cx="1021271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</a:rPr>
                <a:t>1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椭圆 9"/>
          <p:cNvSpPr/>
          <p:nvPr/>
        </p:nvSpPr>
        <p:spPr>
          <a:xfrm rot="5400000">
            <a:off x="8144024" y="2317181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9"/>
          <p:cNvSpPr/>
          <p:nvPr/>
        </p:nvSpPr>
        <p:spPr>
          <a:xfrm rot="5400000">
            <a:off x="8133291" y="3634138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9"/>
          <p:cNvSpPr/>
          <p:nvPr/>
        </p:nvSpPr>
        <p:spPr>
          <a:xfrm rot="5400000">
            <a:off x="8133290" y="4559183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5"/>
          <p:cNvSpPr/>
          <p:nvPr/>
        </p:nvSpPr>
        <p:spPr>
          <a:xfrm rot="5400000">
            <a:off x="7799582" y="3221026"/>
            <a:ext cx="1025611" cy="959650"/>
          </a:xfrm>
          <a:prstGeom prst="ellipse">
            <a:avLst/>
          </a:prstGeom>
          <a:solidFill>
            <a:srgbClr val="94CF50"/>
          </a:solidFill>
          <a:ln w="76200"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9"/>
          <p:cNvSpPr/>
          <p:nvPr/>
        </p:nvSpPr>
        <p:spPr>
          <a:xfrm rot="5400000">
            <a:off x="8144024" y="1441550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3"/>
          <p:cNvSpPr txBox="1"/>
          <p:nvPr/>
        </p:nvSpPr>
        <p:spPr>
          <a:xfrm>
            <a:off x="7933248" y="3338797"/>
            <a:ext cx="778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smtClean="0">
                <a:solidFill>
                  <a:schemeClr val="bg1"/>
                </a:solidFill>
              </a:rPr>
              <a:t>V3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矩形 3"/>
          <p:cNvSpPr/>
          <p:nvPr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4"/>
          <p:cNvSpPr txBox="1"/>
          <p:nvPr/>
        </p:nvSpPr>
        <p:spPr>
          <a:xfrm>
            <a:off x="238897" y="852442"/>
            <a:ext cx="3543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u="sng" dirty="0" smtClean="0"/>
              <a:t>RESULTAAT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Aantal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buren</a:t>
            </a:r>
            <a:endParaRPr lang="zh-CN" altLang="en-US" sz="24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 rot="16200000">
            <a:off x="219367" y="2186628"/>
            <a:ext cx="7315200" cy="6098067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1050" dirty="0" smtClean="0"/>
          </a:p>
          <a:p>
            <a:r>
              <a:rPr lang="nl-NL" dirty="0" smtClean="0"/>
              <a:t>Eerste snelheidstesten</a:t>
            </a:r>
          </a:p>
          <a:p>
            <a:r>
              <a:rPr lang="nl-NL" dirty="0" smtClean="0"/>
              <a:t>Zeg hier iets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6276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37" y="1947967"/>
            <a:ext cx="5586708" cy="4680275"/>
          </a:xfrm>
          <a:prstGeom prst="rect">
            <a:avLst/>
          </a:prstGeom>
        </p:spPr>
      </p:pic>
      <p:grpSp>
        <p:nvGrpSpPr>
          <p:cNvPr id="4" name="组合 1"/>
          <p:cNvGrpSpPr/>
          <p:nvPr/>
        </p:nvGrpSpPr>
        <p:grpSpPr>
          <a:xfrm rot="5400000">
            <a:off x="4883389" y="3070657"/>
            <a:ext cx="6858000" cy="716692"/>
            <a:chOff x="0" y="2391141"/>
            <a:chExt cx="9144000" cy="1021271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2899719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4923650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123802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 rot="16200000">
              <a:off x="1614726" y="2429853"/>
              <a:ext cx="1021271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</a:rPr>
                <a:t>1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椭圆 9"/>
          <p:cNvSpPr/>
          <p:nvPr/>
        </p:nvSpPr>
        <p:spPr>
          <a:xfrm rot="5400000">
            <a:off x="8144024" y="2317181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9"/>
          <p:cNvSpPr/>
          <p:nvPr/>
        </p:nvSpPr>
        <p:spPr>
          <a:xfrm rot="5400000">
            <a:off x="8133291" y="3634138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9"/>
          <p:cNvSpPr/>
          <p:nvPr/>
        </p:nvSpPr>
        <p:spPr>
          <a:xfrm rot="5400000">
            <a:off x="8133290" y="4559183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5"/>
          <p:cNvSpPr/>
          <p:nvPr/>
        </p:nvSpPr>
        <p:spPr>
          <a:xfrm rot="5400000">
            <a:off x="7799582" y="3221026"/>
            <a:ext cx="1025611" cy="959650"/>
          </a:xfrm>
          <a:prstGeom prst="ellipse">
            <a:avLst/>
          </a:prstGeom>
          <a:solidFill>
            <a:srgbClr val="94CF50"/>
          </a:solidFill>
          <a:ln w="76200"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9"/>
          <p:cNvSpPr/>
          <p:nvPr/>
        </p:nvSpPr>
        <p:spPr>
          <a:xfrm rot="5400000">
            <a:off x="8144024" y="1441550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3"/>
          <p:cNvSpPr txBox="1"/>
          <p:nvPr/>
        </p:nvSpPr>
        <p:spPr>
          <a:xfrm>
            <a:off x="7933248" y="3338797"/>
            <a:ext cx="778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smtClean="0">
                <a:solidFill>
                  <a:schemeClr val="bg1"/>
                </a:solidFill>
              </a:rPr>
              <a:t>V3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矩形 3"/>
          <p:cNvSpPr/>
          <p:nvPr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4"/>
          <p:cNvSpPr txBox="1"/>
          <p:nvPr/>
        </p:nvSpPr>
        <p:spPr>
          <a:xfrm>
            <a:off x="238897" y="852442"/>
            <a:ext cx="3543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u="sng" dirty="0" smtClean="0"/>
              <a:t>RESULTAAT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Aantal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buren</a:t>
            </a:r>
            <a:endParaRPr lang="zh-CN" altLang="en-US" sz="24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 rot="16200000">
            <a:off x="202734" y="1922674"/>
            <a:ext cx="7315200" cy="6098067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1050" dirty="0" smtClean="0"/>
          </a:p>
          <a:p>
            <a:r>
              <a:rPr lang="nl-NL" dirty="0" smtClean="0"/>
              <a:t>Kaarten: </a:t>
            </a:r>
            <a:r>
              <a:rPr lang="nl-NL" dirty="0" err="1" smtClean="0"/>
              <a:t>Rajasthan</a:t>
            </a:r>
            <a:r>
              <a:rPr lang="nl-NL" dirty="0" smtClean="0"/>
              <a:t>, Indië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5001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/>
        </p:nvGrpSpPr>
        <p:grpSpPr>
          <a:xfrm rot="5400000">
            <a:off x="4883389" y="3070657"/>
            <a:ext cx="6858000" cy="716692"/>
            <a:chOff x="0" y="2391141"/>
            <a:chExt cx="9144000" cy="1021271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2899719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4923650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123802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 rot="16200000">
              <a:off x="1614726" y="2429853"/>
              <a:ext cx="1021271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</a:rPr>
                <a:t>1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椭圆 9"/>
          <p:cNvSpPr/>
          <p:nvPr/>
        </p:nvSpPr>
        <p:spPr>
          <a:xfrm rot="5400000">
            <a:off x="8144024" y="2317181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9"/>
          <p:cNvSpPr/>
          <p:nvPr/>
        </p:nvSpPr>
        <p:spPr>
          <a:xfrm rot="5400000">
            <a:off x="8133291" y="3634138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9"/>
          <p:cNvSpPr/>
          <p:nvPr/>
        </p:nvSpPr>
        <p:spPr>
          <a:xfrm rot="5400000">
            <a:off x="8133290" y="4559183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5"/>
          <p:cNvSpPr/>
          <p:nvPr/>
        </p:nvSpPr>
        <p:spPr>
          <a:xfrm rot="5400000">
            <a:off x="7799582" y="3221026"/>
            <a:ext cx="1025611" cy="959650"/>
          </a:xfrm>
          <a:prstGeom prst="ellipse">
            <a:avLst/>
          </a:prstGeom>
          <a:solidFill>
            <a:srgbClr val="94CF50"/>
          </a:solidFill>
          <a:ln w="76200"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9"/>
          <p:cNvSpPr/>
          <p:nvPr/>
        </p:nvSpPr>
        <p:spPr>
          <a:xfrm rot="5400000">
            <a:off x="8144024" y="1441550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3"/>
          <p:cNvSpPr txBox="1"/>
          <p:nvPr/>
        </p:nvSpPr>
        <p:spPr>
          <a:xfrm>
            <a:off x="7933248" y="3338797"/>
            <a:ext cx="778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smtClean="0">
                <a:solidFill>
                  <a:schemeClr val="bg1"/>
                </a:solidFill>
              </a:rPr>
              <a:t>V3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矩形 3"/>
          <p:cNvSpPr/>
          <p:nvPr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4"/>
          <p:cNvSpPr txBox="1"/>
          <p:nvPr/>
        </p:nvSpPr>
        <p:spPr>
          <a:xfrm>
            <a:off x="238897" y="852442"/>
            <a:ext cx="3543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u="sng" dirty="0" smtClean="0"/>
              <a:t>RESULTAAT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Aantal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buren</a:t>
            </a:r>
            <a:endParaRPr lang="zh-CN" altLang="en-US" sz="24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 rot="16200000">
            <a:off x="219367" y="2186628"/>
            <a:ext cx="7315200" cy="6098067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1050" dirty="0" smtClean="0"/>
          </a:p>
          <a:p>
            <a:r>
              <a:rPr lang="nl-NL" dirty="0" smtClean="0"/>
              <a:t>Kaarten: Spanje</a:t>
            </a:r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179" y="2385526"/>
            <a:ext cx="5334945" cy="441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80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98" y="2317085"/>
            <a:ext cx="6708365" cy="4205157"/>
          </a:xfrm>
          <a:prstGeom prst="rect">
            <a:avLst/>
          </a:prstGeom>
        </p:spPr>
      </p:pic>
      <p:grpSp>
        <p:nvGrpSpPr>
          <p:cNvPr id="4" name="组合 1"/>
          <p:cNvGrpSpPr/>
          <p:nvPr/>
        </p:nvGrpSpPr>
        <p:grpSpPr>
          <a:xfrm rot="5400000">
            <a:off x="4883389" y="3070657"/>
            <a:ext cx="6858000" cy="716692"/>
            <a:chOff x="0" y="2391141"/>
            <a:chExt cx="9144000" cy="1021271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2899719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4923650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123802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 rot="16200000">
              <a:off x="1614726" y="2429853"/>
              <a:ext cx="1021271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</a:rPr>
                <a:t>1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椭圆 9"/>
          <p:cNvSpPr/>
          <p:nvPr/>
        </p:nvSpPr>
        <p:spPr>
          <a:xfrm rot="5400000">
            <a:off x="8144024" y="2317181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9"/>
          <p:cNvSpPr/>
          <p:nvPr/>
        </p:nvSpPr>
        <p:spPr>
          <a:xfrm rot="5400000">
            <a:off x="8133291" y="3634138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9"/>
          <p:cNvSpPr/>
          <p:nvPr/>
        </p:nvSpPr>
        <p:spPr>
          <a:xfrm rot="5400000">
            <a:off x="8133290" y="4559183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5"/>
          <p:cNvSpPr/>
          <p:nvPr/>
        </p:nvSpPr>
        <p:spPr>
          <a:xfrm rot="5400000">
            <a:off x="7799582" y="3221026"/>
            <a:ext cx="1025611" cy="959650"/>
          </a:xfrm>
          <a:prstGeom prst="ellipse">
            <a:avLst/>
          </a:prstGeom>
          <a:solidFill>
            <a:srgbClr val="94CF50"/>
          </a:solidFill>
          <a:ln w="76200"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9"/>
          <p:cNvSpPr/>
          <p:nvPr/>
        </p:nvSpPr>
        <p:spPr>
          <a:xfrm rot="5400000">
            <a:off x="8144024" y="1441550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3"/>
          <p:cNvSpPr txBox="1"/>
          <p:nvPr/>
        </p:nvSpPr>
        <p:spPr>
          <a:xfrm>
            <a:off x="7933248" y="3338797"/>
            <a:ext cx="778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smtClean="0">
                <a:solidFill>
                  <a:schemeClr val="bg1"/>
                </a:solidFill>
              </a:rPr>
              <a:t>V3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矩形 3"/>
          <p:cNvSpPr/>
          <p:nvPr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4"/>
          <p:cNvSpPr txBox="1"/>
          <p:nvPr/>
        </p:nvSpPr>
        <p:spPr>
          <a:xfrm>
            <a:off x="238897" y="852442"/>
            <a:ext cx="3543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u="sng" dirty="0" smtClean="0"/>
              <a:t>RESULTAAT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Aantal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buren</a:t>
            </a:r>
            <a:endParaRPr lang="zh-CN" altLang="en-US" sz="24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 rot="16200000">
            <a:off x="219367" y="2186628"/>
            <a:ext cx="7315200" cy="6098067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1050" dirty="0" smtClean="0"/>
          </a:p>
          <a:p>
            <a:r>
              <a:rPr lang="nl-NL" dirty="0" smtClean="0"/>
              <a:t>Kaarten: Pennsylvania, USA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0679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/>
        </p:nvGrpSpPr>
        <p:grpSpPr>
          <a:xfrm rot="5400000">
            <a:off x="4883389" y="3070657"/>
            <a:ext cx="6858000" cy="716692"/>
            <a:chOff x="0" y="2391141"/>
            <a:chExt cx="9144000" cy="1021271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2899719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4923650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123802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 rot="16200000">
              <a:off x="1614726" y="2429853"/>
              <a:ext cx="1021271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</a:rPr>
                <a:t>1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椭圆 9"/>
          <p:cNvSpPr/>
          <p:nvPr/>
        </p:nvSpPr>
        <p:spPr>
          <a:xfrm rot="5400000">
            <a:off x="8144024" y="2317181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9"/>
          <p:cNvSpPr/>
          <p:nvPr/>
        </p:nvSpPr>
        <p:spPr>
          <a:xfrm rot="5400000">
            <a:off x="8133291" y="3634138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9"/>
          <p:cNvSpPr/>
          <p:nvPr/>
        </p:nvSpPr>
        <p:spPr>
          <a:xfrm rot="5400000">
            <a:off x="8133290" y="4559183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5"/>
          <p:cNvSpPr/>
          <p:nvPr/>
        </p:nvSpPr>
        <p:spPr>
          <a:xfrm rot="5400000">
            <a:off x="7799582" y="3221026"/>
            <a:ext cx="1025611" cy="959650"/>
          </a:xfrm>
          <a:prstGeom prst="ellipse">
            <a:avLst/>
          </a:prstGeom>
          <a:solidFill>
            <a:srgbClr val="94CF50"/>
          </a:solidFill>
          <a:ln w="76200"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9"/>
          <p:cNvSpPr/>
          <p:nvPr/>
        </p:nvSpPr>
        <p:spPr>
          <a:xfrm rot="5400000">
            <a:off x="8144024" y="1441550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3"/>
          <p:cNvSpPr txBox="1"/>
          <p:nvPr/>
        </p:nvSpPr>
        <p:spPr>
          <a:xfrm>
            <a:off x="7933248" y="3338797"/>
            <a:ext cx="778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smtClean="0">
                <a:solidFill>
                  <a:schemeClr val="bg1"/>
                </a:solidFill>
              </a:rPr>
              <a:t>V3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矩形 3"/>
          <p:cNvSpPr/>
          <p:nvPr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4"/>
          <p:cNvSpPr txBox="1"/>
          <p:nvPr/>
        </p:nvSpPr>
        <p:spPr>
          <a:xfrm>
            <a:off x="238897" y="852442"/>
            <a:ext cx="3543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u="sng" dirty="0" smtClean="0"/>
              <a:t>RESULTAAT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Aantal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buren</a:t>
            </a:r>
            <a:endParaRPr lang="zh-CN" altLang="en-US" sz="24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 rot="16200000">
            <a:off x="202734" y="1922674"/>
            <a:ext cx="7315200" cy="6098067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1050" dirty="0" smtClean="0"/>
          </a:p>
          <a:p>
            <a:r>
              <a:rPr lang="nl-NL" dirty="0" smtClean="0"/>
              <a:t>Netwerk 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8716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/>
        </p:nvGrpSpPr>
        <p:grpSpPr>
          <a:xfrm rot="5400000">
            <a:off x="4883389" y="3070657"/>
            <a:ext cx="6858000" cy="716692"/>
            <a:chOff x="0" y="2391141"/>
            <a:chExt cx="9144000" cy="1021271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2899719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4923650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123802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 rot="16200000">
              <a:off x="1614726" y="2429853"/>
              <a:ext cx="1021271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</a:rPr>
                <a:t>1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椭圆 9"/>
          <p:cNvSpPr/>
          <p:nvPr/>
        </p:nvSpPr>
        <p:spPr>
          <a:xfrm rot="5400000">
            <a:off x="8144024" y="2317181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9"/>
          <p:cNvSpPr/>
          <p:nvPr/>
        </p:nvSpPr>
        <p:spPr>
          <a:xfrm rot="5400000">
            <a:off x="8133291" y="3634138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9"/>
          <p:cNvSpPr/>
          <p:nvPr/>
        </p:nvSpPr>
        <p:spPr>
          <a:xfrm rot="5400000">
            <a:off x="8133290" y="4559183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5"/>
          <p:cNvSpPr/>
          <p:nvPr/>
        </p:nvSpPr>
        <p:spPr>
          <a:xfrm rot="5400000">
            <a:off x="7799582" y="3221026"/>
            <a:ext cx="1025611" cy="959650"/>
          </a:xfrm>
          <a:prstGeom prst="ellipse">
            <a:avLst/>
          </a:prstGeom>
          <a:solidFill>
            <a:srgbClr val="94CF50"/>
          </a:solidFill>
          <a:ln w="76200"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9"/>
          <p:cNvSpPr/>
          <p:nvPr/>
        </p:nvSpPr>
        <p:spPr>
          <a:xfrm rot="5400000">
            <a:off x="8144024" y="1441550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3"/>
          <p:cNvSpPr txBox="1"/>
          <p:nvPr/>
        </p:nvSpPr>
        <p:spPr>
          <a:xfrm>
            <a:off x="7933248" y="3338797"/>
            <a:ext cx="778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smtClean="0">
                <a:solidFill>
                  <a:schemeClr val="bg1"/>
                </a:solidFill>
              </a:rPr>
              <a:t>V3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矩形 3"/>
          <p:cNvSpPr/>
          <p:nvPr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4"/>
          <p:cNvSpPr txBox="1"/>
          <p:nvPr/>
        </p:nvSpPr>
        <p:spPr>
          <a:xfrm>
            <a:off x="238897" y="852442"/>
            <a:ext cx="3543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u="sng" dirty="0" smtClean="0"/>
              <a:t>RESULTAAT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Aantal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buren</a:t>
            </a:r>
            <a:endParaRPr lang="zh-CN" altLang="en-US" sz="24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 rot="16200000">
            <a:off x="219367" y="2186628"/>
            <a:ext cx="7315200" cy="6098067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1050" dirty="0" smtClean="0"/>
          </a:p>
          <a:p>
            <a:r>
              <a:rPr lang="nl-NL" dirty="0" smtClean="0"/>
              <a:t>Netwerk 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0003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755554" y="1783492"/>
            <a:ext cx="3818241" cy="2807332"/>
            <a:chOff x="2755554" y="1388075"/>
            <a:chExt cx="3818241" cy="2807332"/>
          </a:xfrm>
        </p:grpSpPr>
        <p:grpSp>
          <p:nvGrpSpPr>
            <p:cNvPr id="19" name="组合 18"/>
            <p:cNvGrpSpPr/>
            <p:nvPr/>
          </p:nvGrpSpPr>
          <p:grpSpPr>
            <a:xfrm>
              <a:off x="2776148" y="1388075"/>
              <a:ext cx="3797647" cy="766119"/>
              <a:chOff x="2776148" y="1388075"/>
              <a:chExt cx="3797647" cy="766119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3369276" y="1388075"/>
                <a:ext cx="3204519" cy="766119"/>
              </a:xfrm>
              <a:prstGeom prst="rect">
                <a:avLst/>
              </a:prstGeom>
              <a:solidFill>
                <a:srgbClr val="0EB3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776148" y="1388075"/>
                <a:ext cx="766119" cy="766119"/>
              </a:xfrm>
              <a:prstGeom prst="ellipse">
                <a:avLst/>
              </a:prstGeom>
              <a:solidFill>
                <a:srgbClr val="10B349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776149" y="2459059"/>
              <a:ext cx="3797646" cy="769486"/>
              <a:chOff x="2776149" y="2459059"/>
              <a:chExt cx="3797646" cy="769486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369276" y="2459059"/>
                <a:ext cx="3204519" cy="766119"/>
              </a:xfrm>
              <a:prstGeom prst="rect">
                <a:avLst/>
              </a:prstGeom>
              <a:solidFill>
                <a:srgbClr val="94C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776149" y="2462426"/>
                <a:ext cx="766119" cy="766119"/>
              </a:xfrm>
              <a:prstGeom prst="ellipse">
                <a:avLst/>
              </a:prstGeom>
              <a:solidFill>
                <a:srgbClr val="94CF5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755554" y="3420986"/>
              <a:ext cx="3797645" cy="774421"/>
              <a:chOff x="2755554" y="3420986"/>
              <a:chExt cx="3797645" cy="774421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3348680" y="3429288"/>
                <a:ext cx="3204519" cy="76611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55554" y="3420986"/>
                <a:ext cx="766119" cy="76611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>
            <a:off x="3686431" y="1972560"/>
            <a:ext cx="2376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chemeClr val="bg1"/>
                </a:solidFill>
              </a:rPr>
              <a:t>Probleemstelling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686431" y="3036270"/>
            <a:ext cx="2376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chemeClr val="bg1"/>
                </a:solidFill>
              </a:rPr>
              <a:t>Methodes</a:t>
            </a:r>
            <a:r>
              <a:rPr lang="en-US" altLang="zh-CN" sz="1600" dirty="0" smtClean="0">
                <a:solidFill>
                  <a:schemeClr val="bg1"/>
                </a:solidFill>
              </a:rPr>
              <a:t> en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Resultaten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86431" y="4030185"/>
            <a:ext cx="2376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chemeClr val="bg1"/>
                </a:solidFill>
              </a:rPr>
              <a:t>Conclusie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731740" y="65904"/>
            <a:ext cx="168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CONTENT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61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/>
        </p:nvGrpSpPr>
        <p:grpSpPr>
          <a:xfrm rot="5400000">
            <a:off x="4883389" y="3070657"/>
            <a:ext cx="6858000" cy="716692"/>
            <a:chOff x="0" y="2391141"/>
            <a:chExt cx="9144000" cy="1021271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2899719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4923650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123802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 rot="16200000">
              <a:off x="1614726" y="2429853"/>
              <a:ext cx="1021271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</a:rPr>
                <a:t>1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椭圆 9"/>
          <p:cNvSpPr/>
          <p:nvPr/>
        </p:nvSpPr>
        <p:spPr>
          <a:xfrm rot="5400000">
            <a:off x="8144024" y="2317181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9"/>
          <p:cNvSpPr/>
          <p:nvPr/>
        </p:nvSpPr>
        <p:spPr>
          <a:xfrm rot="5400000">
            <a:off x="8133291" y="3634138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9"/>
          <p:cNvSpPr/>
          <p:nvPr/>
        </p:nvSpPr>
        <p:spPr>
          <a:xfrm rot="5400000">
            <a:off x="8133290" y="4559183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5"/>
          <p:cNvSpPr/>
          <p:nvPr/>
        </p:nvSpPr>
        <p:spPr>
          <a:xfrm rot="5400000">
            <a:off x="7799582" y="3221026"/>
            <a:ext cx="1025611" cy="959650"/>
          </a:xfrm>
          <a:prstGeom prst="ellipse">
            <a:avLst/>
          </a:prstGeom>
          <a:solidFill>
            <a:srgbClr val="94CF50"/>
          </a:solidFill>
          <a:ln w="76200"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9"/>
          <p:cNvSpPr/>
          <p:nvPr/>
        </p:nvSpPr>
        <p:spPr>
          <a:xfrm rot="5400000">
            <a:off x="8144024" y="1441550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3"/>
          <p:cNvSpPr txBox="1"/>
          <p:nvPr/>
        </p:nvSpPr>
        <p:spPr>
          <a:xfrm>
            <a:off x="7933248" y="3338797"/>
            <a:ext cx="778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smtClean="0">
                <a:solidFill>
                  <a:schemeClr val="bg1"/>
                </a:solidFill>
              </a:rPr>
              <a:t>V3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矩形 3"/>
          <p:cNvSpPr/>
          <p:nvPr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4"/>
          <p:cNvSpPr txBox="1"/>
          <p:nvPr/>
        </p:nvSpPr>
        <p:spPr>
          <a:xfrm>
            <a:off x="238897" y="852442"/>
            <a:ext cx="3543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u="sng" dirty="0" smtClean="0"/>
              <a:t>RESULTAAT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Aantal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buren</a:t>
            </a:r>
            <a:endParaRPr lang="zh-CN" altLang="en-US" sz="24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 rot="16200000">
            <a:off x="219367" y="2186628"/>
            <a:ext cx="7315200" cy="6098067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1050" dirty="0" smtClean="0"/>
          </a:p>
          <a:p>
            <a:r>
              <a:rPr lang="nl-NL" dirty="0" smtClean="0"/>
              <a:t>Netwerk 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522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/>
        </p:nvGrpSpPr>
        <p:grpSpPr>
          <a:xfrm rot="5400000">
            <a:off x="4883389" y="3070657"/>
            <a:ext cx="6858000" cy="716692"/>
            <a:chOff x="0" y="2391141"/>
            <a:chExt cx="9144000" cy="1021271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2899719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6123802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 rot="16200000">
              <a:off x="1614726" y="2429853"/>
              <a:ext cx="1021271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</a:rPr>
                <a:t>1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椭圆 9"/>
          <p:cNvSpPr/>
          <p:nvPr/>
        </p:nvSpPr>
        <p:spPr>
          <a:xfrm rot="5400000">
            <a:off x="8144024" y="2317181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9"/>
          <p:cNvSpPr/>
          <p:nvPr/>
        </p:nvSpPr>
        <p:spPr>
          <a:xfrm rot="5400000">
            <a:off x="8133290" y="3305329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9"/>
          <p:cNvSpPr/>
          <p:nvPr/>
        </p:nvSpPr>
        <p:spPr>
          <a:xfrm rot="5400000">
            <a:off x="8133290" y="4559183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9"/>
          <p:cNvSpPr/>
          <p:nvPr/>
        </p:nvSpPr>
        <p:spPr>
          <a:xfrm rot="5400000">
            <a:off x="8144024" y="1441550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5"/>
          <p:cNvSpPr/>
          <p:nvPr/>
        </p:nvSpPr>
        <p:spPr>
          <a:xfrm rot="5400000">
            <a:off x="7801028" y="4320007"/>
            <a:ext cx="1025611" cy="959650"/>
          </a:xfrm>
          <a:prstGeom prst="ellipse">
            <a:avLst/>
          </a:prstGeom>
          <a:solidFill>
            <a:srgbClr val="94CF50"/>
          </a:solidFill>
          <a:ln w="76200"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13"/>
          <p:cNvSpPr txBox="1"/>
          <p:nvPr/>
        </p:nvSpPr>
        <p:spPr>
          <a:xfrm>
            <a:off x="7893301" y="4445889"/>
            <a:ext cx="838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smtClean="0">
                <a:solidFill>
                  <a:schemeClr val="bg1"/>
                </a:solidFill>
              </a:rPr>
              <a:t>V4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5" name="矩形 3"/>
          <p:cNvSpPr/>
          <p:nvPr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4"/>
          <p:cNvSpPr txBox="1"/>
          <p:nvPr/>
        </p:nvSpPr>
        <p:spPr>
          <a:xfrm>
            <a:off x="238896" y="852442"/>
            <a:ext cx="6747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u="sng" dirty="0" smtClean="0"/>
              <a:t>METHODE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Toepassen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controle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theorie</a:t>
            </a:r>
            <a:r>
              <a:rPr lang="en-US" altLang="zh-CN" sz="2400" dirty="0" smtClean="0"/>
              <a:t> + </a:t>
            </a:r>
            <a:r>
              <a:rPr lang="en-US" altLang="zh-CN" sz="2400" dirty="0" err="1" smtClean="0"/>
              <a:t>moduleren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9678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/>
        </p:nvGrpSpPr>
        <p:grpSpPr>
          <a:xfrm rot="5400000">
            <a:off x="4883389" y="3070657"/>
            <a:ext cx="6858000" cy="716692"/>
            <a:chOff x="0" y="2391141"/>
            <a:chExt cx="9144000" cy="1021271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2899719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6123802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 rot="16200000">
              <a:off x="1614726" y="2429853"/>
              <a:ext cx="1021271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</a:rPr>
                <a:t>1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椭圆 9"/>
          <p:cNvSpPr/>
          <p:nvPr/>
        </p:nvSpPr>
        <p:spPr>
          <a:xfrm rot="5400000">
            <a:off x="8144024" y="2317181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9"/>
          <p:cNvSpPr/>
          <p:nvPr/>
        </p:nvSpPr>
        <p:spPr>
          <a:xfrm rot="5400000">
            <a:off x="8133290" y="3305329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9"/>
          <p:cNvSpPr/>
          <p:nvPr/>
        </p:nvSpPr>
        <p:spPr>
          <a:xfrm rot="5400000">
            <a:off x="8133290" y="4559183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9"/>
          <p:cNvSpPr/>
          <p:nvPr/>
        </p:nvSpPr>
        <p:spPr>
          <a:xfrm rot="5400000">
            <a:off x="8144024" y="1441550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5"/>
          <p:cNvSpPr/>
          <p:nvPr/>
        </p:nvSpPr>
        <p:spPr>
          <a:xfrm rot="5400000">
            <a:off x="7801028" y="4320007"/>
            <a:ext cx="1025611" cy="959650"/>
          </a:xfrm>
          <a:prstGeom prst="ellipse">
            <a:avLst/>
          </a:prstGeom>
          <a:solidFill>
            <a:srgbClr val="94CF50"/>
          </a:solidFill>
          <a:ln w="76200"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13"/>
          <p:cNvSpPr txBox="1"/>
          <p:nvPr/>
        </p:nvSpPr>
        <p:spPr>
          <a:xfrm>
            <a:off x="7893301" y="4445889"/>
            <a:ext cx="838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smtClean="0">
                <a:solidFill>
                  <a:schemeClr val="bg1"/>
                </a:solidFill>
              </a:rPr>
              <a:t>V4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5" name="矩形 3"/>
          <p:cNvSpPr/>
          <p:nvPr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4"/>
          <p:cNvSpPr txBox="1"/>
          <p:nvPr/>
        </p:nvSpPr>
        <p:spPr>
          <a:xfrm>
            <a:off x="238896" y="852442"/>
            <a:ext cx="7548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u="sng" dirty="0" smtClean="0"/>
              <a:t>RESULTAAT</a:t>
            </a:r>
            <a:r>
              <a:rPr lang="en-US" altLang="zh-CN" sz="2400" dirty="0"/>
              <a:t>: </a:t>
            </a:r>
            <a:r>
              <a:rPr lang="en-US" altLang="zh-CN" sz="2400" dirty="0" err="1"/>
              <a:t>Toepassen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controle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theorie</a:t>
            </a:r>
            <a:r>
              <a:rPr lang="en-US" altLang="zh-CN" sz="2400" dirty="0"/>
              <a:t> + </a:t>
            </a:r>
            <a:r>
              <a:rPr lang="en-US" altLang="zh-CN" sz="2400" dirty="0" err="1"/>
              <a:t>moduleren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9964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945924" y="2718311"/>
            <a:ext cx="121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</a:rPr>
              <a:t>4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2390845" y="1015321"/>
            <a:ext cx="4329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solidFill>
                  <a:schemeClr val="bg1"/>
                </a:solidFill>
                <a:latin typeface="Candara" panose="020E0502030303020204" pitchFamily="34" charset="0"/>
              </a:rPr>
              <a:t>Conclusie</a:t>
            </a:r>
            <a:endParaRPr lang="zh-CN" altLang="en-US" sz="4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690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811291"/>
            <a:ext cx="9144000" cy="1790709"/>
            <a:chOff x="0" y="1811291"/>
            <a:chExt cx="9144000" cy="1790709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2899719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1441622" y="2215978"/>
              <a:ext cx="1367481" cy="1367481"/>
            </a:xfrm>
            <a:prstGeom prst="ellipse">
              <a:avLst/>
            </a:prstGeom>
            <a:solidFill>
              <a:srgbClr val="94CF50"/>
            </a:solidFill>
            <a:ln w="76200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611258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923650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123802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201927" y="2675233"/>
              <a:ext cx="448966" cy="448966"/>
            </a:xfrm>
            <a:prstGeom prst="ellipse">
              <a:avLst/>
            </a:prstGeom>
            <a:solidFill>
              <a:srgbClr val="94CF50"/>
            </a:solidFill>
            <a:ln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标注 10"/>
            <p:cNvSpPr/>
            <p:nvPr/>
          </p:nvSpPr>
          <p:spPr>
            <a:xfrm>
              <a:off x="3537121" y="3264249"/>
              <a:ext cx="848498" cy="337751"/>
            </a:xfrm>
            <a:prstGeom prst="wedgeRoundRectCallout">
              <a:avLst>
                <a:gd name="adj1" fmla="val -24834"/>
                <a:gd name="adj2" fmla="val -93598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2011</a:t>
              </a:r>
              <a:endParaRPr lang="zh-CN" altLang="en-US" sz="1400" dirty="0"/>
            </a:p>
          </p:txBody>
        </p:sp>
        <p:sp>
          <p:nvSpPr>
            <p:cNvPr id="12" name="圆角矩形标注 11"/>
            <p:cNvSpPr/>
            <p:nvPr/>
          </p:nvSpPr>
          <p:spPr>
            <a:xfrm>
              <a:off x="6810633" y="1811291"/>
              <a:ext cx="1680519" cy="650790"/>
            </a:xfrm>
            <a:prstGeom prst="wedgeRoundRectCallout">
              <a:avLst/>
            </a:prstGeom>
            <a:solidFill>
              <a:srgbClr val="58DA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886832" y="1937424"/>
              <a:ext cx="1604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Add text here add text here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659664" y="2576550"/>
              <a:ext cx="9555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TEXT HERE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4793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8897" y="852442"/>
            <a:ext cx="234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ADD TITLE HERE</a:t>
            </a:r>
            <a:endParaRPr lang="zh-CN" altLang="en-US" sz="2400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932985874"/>
              </p:ext>
            </p:extLst>
          </p:nvPr>
        </p:nvGraphicFramePr>
        <p:xfrm>
          <a:off x="2290119" y="1668849"/>
          <a:ext cx="4917989" cy="3278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883" y="1927018"/>
            <a:ext cx="812698" cy="8126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327" y="3917028"/>
            <a:ext cx="993016" cy="6368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516" y="3829092"/>
            <a:ext cx="812698" cy="81269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960898" y="1129441"/>
            <a:ext cx="158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Add text here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356625" y="4304438"/>
            <a:ext cx="158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Add text here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559936" y="4304438"/>
            <a:ext cx="158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Add text here</a:t>
            </a:r>
            <a:endParaRPr lang="zh-CN" altLang="en-US" dirty="0"/>
          </a:p>
        </p:txBody>
      </p:sp>
      <p:grpSp>
        <p:nvGrpSpPr>
          <p:cNvPr id="14" name="组合 1"/>
          <p:cNvGrpSpPr/>
          <p:nvPr/>
        </p:nvGrpSpPr>
        <p:grpSpPr>
          <a:xfrm rot="5400000">
            <a:off x="5020326" y="2800672"/>
            <a:ext cx="6858000" cy="1256656"/>
            <a:chOff x="0" y="1811291"/>
            <a:chExt cx="9144000" cy="1790709"/>
          </a:xfrm>
        </p:grpSpPr>
        <p:cxnSp>
          <p:nvCxnSpPr>
            <p:cNvPr id="15" name="直接连接符 4"/>
            <p:cNvCxnSpPr/>
            <p:nvPr/>
          </p:nvCxnSpPr>
          <p:spPr>
            <a:xfrm>
              <a:off x="0" y="2899719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5"/>
            <p:cNvSpPr/>
            <p:nvPr/>
          </p:nvSpPr>
          <p:spPr>
            <a:xfrm>
              <a:off x="1441622" y="2215978"/>
              <a:ext cx="1367481" cy="1367481"/>
            </a:xfrm>
            <a:prstGeom prst="ellipse">
              <a:avLst/>
            </a:prstGeom>
            <a:solidFill>
              <a:srgbClr val="94CF50"/>
            </a:solidFill>
            <a:ln w="76200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6"/>
            <p:cNvSpPr/>
            <p:nvPr/>
          </p:nvSpPr>
          <p:spPr>
            <a:xfrm>
              <a:off x="3611258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7"/>
            <p:cNvSpPr/>
            <p:nvPr/>
          </p:nvSpPr>
          <p:spPr>
            <a:xfrm>
              <a:off x="4923650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8"/>
            <p:cNvSpPr/>
            <p:nvPr/>
          </p:nvSpPr>
          <p:spPr>
            <a:xfrm>
              <a:off x="6123802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9"/>
            <p:cNvSpPr/>
            <p:nvPr/>
          </p:nvSpPr>
          <p:spPr>
            <a:xfrm>
              <a:off x="7201927" y="2675233"/>
              <a:ext cx="448966" cy="448966"/>
            </a:xfrm>
            <a:prstGeom prst="ellipse">
              <a:avLst/>
            </a:prstGeom>
            <a:solidFill>
              <a:srgbClr val="94CF50"/>
            </a:solidFill>
            <a:ln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标注 10"/>
            <p:cNvSpPr/>
            <p:nvPr/>
          </p:nvSpPr>
          <p:spPr>
            <a:xfrm>
              <a:off x="3537121" y="3264249"/>
              <a:ext cx="848498" cy="337751"/>
            </a:xfrm>
            <a:prstGeom prst="wedgeRoundRectCallout">
              <a:avLst>
                <a:gd name="adj1" fmla="val -24834"/>
                <a:gd name="adj2" fmla="val -93598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2011</a:t>
              </a:r>
              <a:endParaRPr lang="zh-CN" altLang="en-US" sz="1400" dirty="0"/>
            </a:p>
          </p:txBody>
        </p:sp>
        <p:sp>
          <p:nvSpPr>
            <p:cNvPr id="22" name="圆角矩形标注 11"/>
            <p:cNvSpPr/>
            <p:nvPr/>
          </p:nvSpPr>
          <p:spPr>
            <a:xfrm>
              <a:off x="6810633" y="1811291"/>
              <a:ext cx="1680519" cy="650790"/>
            </a:xfrm>
            <a:prstGeom prst="wedgeRoundRectCallout">
              <a:avLst/>
            </a:prstGeom>
            <a:solidFill>
              <a:srgbClr val="58DA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12"/>
            <p:cNvSpPr txBox="1"/>
            <p:nvPr/>
          </p:nvSpPr>
          <p:spPr>
            <a:xfrm>
              <a:off x="6886833" y="1839325"/>
              <a:ext cx="1604320" cy="657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Add </a:t>
              </a:r>
              <a:r>
                <a:rPr lang="en-US" altLang="zh-CN" sz="1200" dirty="0" err="1" smtClean="0">
                  <a:solidFill>
                    <a:schemeClr val="bg1"/>
                  </a:solidFill>
                </a:rPr>
                <a:t>texhere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 add text here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4" name="文本框 13"/>
            <p:cNvSpPr txBox="1"/>
            <p:nvPr/>
          </p:nvSpPr>
          <p:spPr>
            <a:xfrm>
              <a:off x="1659664" y="2576550"/>
              <a:ext cx="9555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TEXT HERE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72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8897" y="852442"/>
            <a:ext cx="234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ADD TITLE HERE</a:t>
            </a:r>
            <a:endParaRPr lang="zh-CN" altLang="en-US" sz="2400" dirty="0"/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3490325766"/>
              </p:ext>
            </p:extLst>
          </p:nvPr>
        </p:nvGraphicFramePr>
        <p:xfrm>
          <a:off x="2496065" y="1157588"/>
          <a:ext cx="4753232" cy="3168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2586681" y="4473146"/>
            <a:ext cx="4637903" cy="972410"/>
            <a:chOff x="2586681" y="4473146"/>
            <a:chExt cx="4637903" cy="972410"/>
          </a:xfrm>
        </p:grpSpPr>
        <p:sp>
          <p:nvSpPr>
            <p:cNvPr id="10" name="文本框 9"/>
            <p:cNvSpPr txBox="1"/>
            <p:nvPr/>
          </p:nvSpPr>
          <p:spPr>
            <a:xfrm>
              <a:off x="2586681" y="4983891"/>
              <a:ext cx="46379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This is a sample text here ,add your text here add your text here add your text here add your text here add your text here.</a:t>
              </a:r>
              <a:endParaRPr lang="zh-CN" altLang="en-US" sz="12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586681" y="4473146"/>
              <a:ext cx="23189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ADD TITLE HERE</a:t>
              </a:r>
              <a:endParaRPr lang="zh-CN" altLang="en-US" sz="2000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423719" y="4673201"/>
              <a:ext cx="2545492" cy="4571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3149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8897" y="852442"/>
            <a:ext cx="234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ADD TITLE HERE</a:t>
            </a:r>
            <a:endParaRPr lang="zh-CN" altLang="en-US" sz="2400" dirty="0"/>
          </a:p>
        </p:txBody>
      </p:sp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1288272274"/>
              </p:ext>
            </p:extLst>
          </p:nvPr>
        </p:nvGraphicFramePr>
        <p:xfrm>
          <a:off x="962803" y="4082536"/>
          <a:ext cx="3848100" cy="256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3105665" y="4700373"/>
            <a:ext cx="134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TEXT HERE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957385" y="5198076"/>
            <a:ext cx="141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Add your text here</a:t>
            </a:r>
          </a:p>
          <a:p>
            <a:r>
              <a:rPr lang="en-US" altLang="zh-CN" sz="1200" dirty="0" smtClean="0"/>
              <a:t>Add your text here</a:t>
            </a:r>
            <a:endParaRPr lang="zh-CN" altLang="en-US" sz="1200" dirty="0"/>
          </a:p>
        </p:txBody>
      </p:sp>
      <p:grpSp>
        <p:nvGrpSpPr>
          <p:cNvPr id="2" name="组合 1"/>
          <p:cNvGrpSpPr/>
          <p:nvPr/>
        </p:nvGrpSpPr>
        <p:grpSpPr>
          <a:xfrm>
            <a:off x="3781167" y="0"/>
            <a:ext cx="5451517" cy="4737790"/>
            <a:chOff x="3781167" y="0"/>
            <a:chExt cx="5451517" cy="473779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4903701" y="0"/>
              <a:ext cx="0" cy="1136822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图表 21"/>
            <p:cNvGraphicFramePr/>
            <p:nvPr>
              <p:extLst>
                <p:ext uri="{D42A27DB-BD31-4B8C-83A1-F6EECF244321}">
                  <p14:modId xmlns:p14="http://schemas.microsoft.com/office/powerpoint/2010/main" val="3914134416"/>
                </p:ext>
              </p:extLst>
            </p:nvPr>
          </p:nvGraphicFramePr>
          <p:xfrm>
            <a:off x="5836571" y="2339544"/>
            <a:ext cx="1499157" cy="9994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23" name="图表 22"/>
            <p:cNvGraphicFramePr/>
            <p:nvPr>
              <p:extLst>
                <p:ext uri="{D42A27DB-BD31-4B8C-83A1-F6EECF244321}">
                  <p14:modId xmlns:p14="http://schemas.microsoft.com/office/powerpoint/2010/main" val="861656298"/>
                </p:ext>
              </p:extLst>
            </p:nvPr>
          </p:nvGraphicFramePr>
          <p:xfrm>
            <a:off x="6987617" y="3024574"/>
            <a:ext cx="2245067" cy="14967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4" name="直接连接符 23"/>
            <p:cNvCxnSpPr/>
            <p:nvPr/>
          </p:nvCxnSpPr>
          <p:spPr>
            <a:xfrm>
              <a:off x="8110151" y="0"/>
              <a:ext cx="0" cy="3171568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586150" y="0"/>
              <a:ext cx="0" cy="2479589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" name="图表 18"/>
            <p:cNvGraphicFramePr/>
            <p:nvPr>
              <p:extLst>
                <p:ext uri="{D42A27DB-BD31-4B8C-83A1-F6EECF244321}">
                  <p14:modId xmlns:p14="http://schemas.microsoft.com/office/powerpoint/2010/main" val="1645413456"/>
                </p:ext>
              </p:extLst>
            </p:nvPr>
          </p:nvGraphicFramePr>
          <p:xfrm>
            <a:off x="3781167" y="852442"/>
            <a:ext cx="2245067" cy="14967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35" name="文本框 34"/>
            <p:cNvSpPr txBox="1"/>
            <p:nvPr/>
          </p:nvSpPr>
          <p:spPr>
            <a:xfrm>
              <a:off x="4294101" y="2175821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TEXT HERE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976550" y="3244334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TEXT HERE</a:t>
              </a:r>
              <a:endParaRPr lang="zh-CN" altLang="en-US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500551" y="4368458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TEXT HERE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3985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127" y="2726725"/>
            <a:ext cx="163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TEXT HERE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127" y="3096057"/>
            <a:ext cx="2432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text here </a:t>
            </a: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text here </a:t>
            </a: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text here </a:t>
            </a: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text here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52457" y="1780402"/>
            <a:ext cx="6659521" cy="3202345"/>
            <a:chOff x="1652457" y="1780402"/>
            <a:chExt cx="6659521" cy="3202345"/>
          </a:xfrm>
        </p:grpSpPr>
        <p:sp>
          <p:nvSpPr>
            <p:cNvPr id="7" name="椭圆 6"/>
            <p:cNvSpPr/>
            <p:nvPr/>
          </p:nvSpPr>
          <p:spPr>
            <a:xfrm>
              <a:off x="4168346" y="2034745"/>
              <a:ext cx="807308" cy="807308"/>
            </a:xfrm>
            <a:prstGeom prst="ellipse">
              <a:avLst/>
            </a:prstGeom>
            <a:solidFill>
              <a:srgbClr val="10B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6127" y="2209827"/>
              <a:ext cx="431746" cy="457143"/>
            </a:xfrm>
            <a:prstGeom prst="rect">
              <a:avLst/>
            </a:prstGeom>
          </p:spPr>
        </p:pic>
        <p:sp>
          <p:nvSpPr>
            <p:cNvPr id="9" name="椭圆 8"/>
            <p:cNvSpPr/>
            <p:nvPr/>
          </p:nvSpPr>
          <p:spPr>
            <a:xfrm>
              <a:off x="6802913" y="2104083"/>
              <a:ext cx="807308" cy="807308"/>
            </a:xfrm>
            <a:prstGeom prst="ellipse">
              <a:avLst/>
            </a:prstGeom>
            <a:solidFill>
              <a:srgbClr val="94C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168346" y="3867663"/>
              <a:ext cx="807308" cy="807308"/>
            </a:xfrm>
            <a:prstGeom prst="ellipse">
              <a:avLst/>
            </a:prstGeom>
            <a:solidFill>
              <a:srgbClr val="58DA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802913" y="3867663"/>
              <a:ext cx="807308" cy="807308"/>
            </a:xfrm>
            <a:prstGeom prst="ellipse">
              <a:avLst/>
            </a:prstGeom>
            <a:solidFill>
              <a:srgbClr val="12B7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8948" y="2281573"/>
              <a:ext cx="495238" cy="31746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8825" y="4068142"/>
              <a:ext cx="406349" cy="40634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8789" y="4068142"/>
              <a:ext cx="355556" cy="368254"/>
            </a:xfrm>
            <a:prstGeom prst="rect">
              <a:avLst/>
            </a:prstGeom>
          </p:spPr>
        </p:pic>
        <p:cxnSp>
          <p:nvCxnSpPr>
            <p:cNvPr id="16" name="直接连接符 15"/>
            <p:cNvCxnSpPr/>
            <p:nvPr/>
          </p:nvCxnSpPr>
          <p:spPr>
            <a:xfrm>
              <a:off x="1652457" y="3428999"/>
              <a:ext cx="6659521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898292" y="1780402"/>
              <a:ext cx="0" cy="302225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044778" y="2911391"/>
              <a:ext cx="10297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TEXT HERE</a:t>
              </a:r>
              <a:endParaRPr lang="zh-CN" altLang="en-US" sz="14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691702" y="2934992"/>
              <a:ext cx="10297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TEXT HERE</a:t>
              </a:r>
              <a:endParaRPr lang="zh-CN" altLang="en-US" sz="14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044778" y="4674970"/>
              <a:ext cx="10297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TEXT HERE</a:t>
              </a:r>
              <a:endParaRPr lang="zh-CN" altLang="en-US" sz="14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691702" y="4674970"/>
              <a:ext cx="10297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TEXT HERE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7856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8897" y="852442"/>
            <a:ext cx="234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ADD TITLE HERE</a:t>
            </a:r>
            <a:endParaRPr lang="zh-CN" altLang="en-US" sz="2400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504149207"/>
              </p:ext>
            </p:extLst>
          </p:nvPr>
        </p:nvGraphicFramePr>
        <p:xfrm>
          <a:off x="1769075" y="213840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812323" y="1458095"/>
            <a:ext cx="5531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This is a sample text here ,please add your text here ,add your text here ,add your text here add your text here ,add your text here 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523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B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945924" y="2718311"/>
            <a:ext cx="121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</a:rPr>
              <a:t>1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2390845" y="1015321"/>
            <a:ext cx="4329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mtClean="0">
                <a:solidFill>
                  <a:schemeClr val="bg1"/>
                </a:solidFill>
                <a:latin typeface="Candara" panose="020E0502030303020204" pitchFamily="34" charset="0"/>
              </a:rPr>
              <a:t>Probleemstelling</a:t>
            </a:r>
            <a:endParaRPr lang="zh-CN" altLang="en-US" sz="4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17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8897" y="852442"/>
            <a:ext cx="234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ADD TITLE HERE</a:t>
            </a:r>
            <a:endParaRPr lang="zh-CN" altLang="en-US" sz="2400" dirty="0"/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4287171518"/>
              </p:ext>
            </p:extLst>
          </p:nvPr>
        </p:nvGraphicFramePr>
        <p:xfrm>
          <a:off x="1795848" y="1981887"/>
          <a:ext cx="5466835" cy="3644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393990" y="3023286"/>
            <a:ext cx="174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 TEXT HERE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204519" y="3468130"/>
            <a:ext cx="2240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Add your text here add your text here add your text here add your text here add your text here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00104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8897" y="852442"/>
            <a:ext cx="234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ADD TITLE HERE</a:t>
            </a:r>
            <a:endParaRPr lang="zh-CN" altLang="en-US" sz="2400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4209782025"/>
              </p:ext>
            </p:extLst>
          </p:nvPr>
        </p:nvGraphicFramePr>
        <p:xfrm>
          <a:off x="2257167" y="2092028"/>
          <a:ext cx="4786753" cy="3191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404186" y="2634836"/>
            <a:ext cx="108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Add text here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412789" y="4559715"/>
            <a:ext cx="1024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Add text here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6301946" y="3348440"/>
            <a:ext cx="1919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Add your text here add your text here add your text here add your text here .</a:t>
            </a:r>
            <a:endParaRPr lang="zh-CN" altLang="en-US" sz="1200" dirty="0"/>
          </a:p>
        </p:txBody>
      </p:sp>
      <p:grpSp>
        <p:nvGrpSpPr>
          <p:cNvPr id="39" name="组合 38"/>
          <p:cNvGrpSpPr/>
          <p:nvPr/>
        </p:nvGrpSpPr>
        <p:grpSpPr>
          <a:xfrm>
            <a:off x="2487794" y="2005783"/>
            <a:ext cx="4850912" cy="3155223"/>
            <a:chOff x="2487794" y="2005783"/>
            <a:chExt cx="4850912" cy="3155223"/>
          </a:xfrm>
        </p:grpSpPr>
        <p:grpSp>
          <p:nvGrpSpPr>
            <p:cNvPr id="36" name="组合 35"/>
            <p:cNvGrpSpPr/>
            <p:nvPr/>
          </p:nvGrpSpPr>
          <p:grpSpPr>
            <a:xfrm>
              <a:off x="2487794" y="2311974"/>
              <a:ext cx="925582" cy="925582"/>
              <a:chOff x="2487794" y="2311974"/>
              <a:chExt cx="925582" cy="925582"/>
            </a:xfrm>
          </p:grpSpPr>
          <p:sp>
            <p:nvSpPr>
              <p:cNvPr id="3" name="任意多边形 2"/>
              <p:cNvSpPr/>
              <p:nvPr/>
            </p:nvSpPr>
            <p:spPr>
              <a:xfrm>
                <a:off x="2487794" y="2311974"/>
                <a:ext cx="925582" cy="925582"/>
              </a:xfrm>
              <a:custGeom>
                <a:avLst/>
                <a:gdLst>
                  <a:gd name="connsiteX0" fmla="*/ 0 w 1424007"/>
                  <a:gd name="connsiteY0" fmla="*/ 712004 h 1424007"/>
                  <a:gd name="connsiteX1" fmla="*/ 712004 w 1424007"/>
                  <a:gd name="connsiteY1" fmla="*/ 0 h 1424007"/>
                  <a:gd name="connsiteX2" fmla="*/ 1424008 w 1424007"/>
                  <a:gd name="connsiteY2" fmla="*/ 712004 h 1424007"/>
                  <a:gd name="connsiteX3" fmla="*/ 712004 w 1424007"/>
                  <a:gd name="connsiteY3" fmla="*/ 1424008 h 1424007"/>
                  <a:gd name="connsiteX4" fmla="*/ 0 w 1424007"/>
                  <a:gd name="connsiteY4" fmla="*/ 712004 h 1424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007" h="1424007">
                    <a:moveTo>
                      <a:pt x="0" y="712004"/>
                    </a:moveTo>
                    <a:cubicBezTo>
                      <a:pt x="0" y="318775"/>
                      <a:pt x="318775" y="0"/>
                      <a:pt x="712004" y="0"/>
                    </a:cubicBezTo>
                    <a:cubicBezTo>
                      <a:pt x="1105233" y="0"/>
                      <a:pt x="1424008" y="318775"/>
                      <a:pt x="1424008" y="712004"/>
                    </a:cubicBezTo>
                    <a:cubicBezTo>
                      <a:pt x="1424008" y="1105233"/>
                      <a:pt x="1105233" y="1424008"/>
                      <a:pt x="712004" y="1424008"/>
                    </a:cubicBezTo>
                    <a:cubicBezTo>
                      <a:pt x="318775" y="1424008"/>
                      <a:pt x="0" y="1105233"/>
                      <a:pt x="0" y="712004"/>
                    </a:cubicBezTo>
                    <a:close/>
                  </a:path>
                </a:pathLst>
              </a:custGeom>
              <a:solidFill>
                <a:srgbClr val="94CF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6011" tIns="286011" rIns="286011" bIns="286011" numCol="1" spcCol="1270" anchor="ctr" anchorCtr="0">
                <a:noAutofit/>
              </a:bodyPr>
              <a:lstStyle/>
              <a:p>
                <a:pPr lvl="0" algn="ctr" defTabSz="2711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6100" kern="1200" dirty="0"/>
              </a:p>
            </p:txBody>
          </p:sp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0257" y="2468574"/>
                <a:ext cx="609524" cy="609524"/>
              </a:xfrm>
              <a:prstGeom prst="rect">
                <a:avLst/>
              </a:prstGeom>
            </p:spPr>
          </p:pic>
        </p:grpSp>
        <p:grpSp>
          <p:nvGrpSpPr>
            <p:cNvPr id="37" name="组合 36"/>
            <p:cNvGrpSpPr/>
            <p:nvPr/>
          </p:nvGrpSpPr>
          <p:grpSpPr>
            <a:xfrm>
              <a:off x="2502228" y="4235424"/>
              <a:ext cx="925582" cy="925582"/>
              <a:chOff x="2502228" y="4235424"/>
              <a:chExt cx="925582" cy="925582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2502228" y="4235424"/>
                <a:ext cx="925582" cy="925582"/>
              </a:xfrm>
              <a:custGeom>
                <a:avLst/>
                <a:gdLst>
                  <a:gd name="connsiteX0" fmla="*/ 0 w 1424007"/>
                  <a:gd name="connsiteY0" fmla="*/ 712004 h 1424007"/>
                  <a:gd name="connsiteX1" fmla="*/ 712004 w 1424007"/>
                  <a:gd name="connsiteY1" fmla="*/ 0 h 1424007"/>
                  <a:gd name="connsiteX2" fmla="*/ 1424008 w 1424007"/>
                  <a:gd name="connsiteY2" fmla="*/ 712004 h 1424007"/>
                  <a:gd name="connsiteX3" fmla="*/ 712004 w 1424007"/>
                  <a:gd name="connsiteY3" fmla="*/ 1424008 h 1424007"/>
                  <a:gd name="connsiteX4" fmla="*/ 0 w 1424007"/>
                  <a:gd name="connsiteY4" fmla="*/ 712004 h 1424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007" h="1424007">
                    <a:moveTo>
                      <a:pt x="0" y="712004"/>
                    </a:moveTo>
                    <a:cubicBezTo>
                      <a:pt x="0" y="318775"/>
                      <a:pt x="318775" y="0"/>
                      <a:pt x="712004" y="0"/>
                    </a:cubicBezTo>
                    <a:cubicBezTo>
                      <a:pt x="1105233" y="0"/>
                      <a:pt x="1424008" y="318775"/>
                      <a:pt x="1424008" y="712004"/>
                    </a:cubicBezTo>
                    <a:cubicBezTo>
                      <a:pt x="1424008" y="1105233"/>
                      <a:pt x="1105233" y="1424008"/>
                      <a:pt x="712004" y="1424008"/>
                    </a:cubicBezTo>
                    <a:cubicBezTo>
                      <a:pt x="318775" y="1424008"/>
                      <a:pt x="0" y="1105233"/>
                      <a:pt x="0" y="712004"/>
                    </a:cubicBezTo>
                    <a:close/>
                  </a:path>
                </a:pathLst>
              </a:custGeom>
              <a:solidFill>
                <a:srgbClr val="94CF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6011" tIns="286011" rIns="286011" bIns="286011" numCol="1" spcCol="1270" anchor="ctr" anchorCtr="0">
                <a:noAutofit/>
              </a:bodyPr>
              <a:lstStyle/>
              <a:p>
                <a:pPr lvl="0" algn="ctr" defTabSz="2711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6100" kern="1200" dirty="0"/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5823" y="4393453"/>
                <a:ext cx="609524" cy="609524"/>
              </a:xfrm>
              <a:prstGeom prst="rect">
                <a:avLst/>
              </a:prstGeom>
            </p:spPr>
          </p:pic>
        </p:grpSp>
        <p:cxnSp>
          <p:nvCxnSpPr>
            <p:cNvPr id="27" name="直接连接符 26"/>
            <p:cNvCxnSpPr/>
            <p:nvPr/>
          </p:nvCxnSpPr>
          <p:spPr>
            <a:xfrm>
              <a:off x="3413376" y="2911835"/>
              <a:ext cx="722019" cy="1662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8" idx="2"/>
            </p:cNvCxnSpPr>
            <p:nvPr/>
          </p:nvCxnSpPr>
          <p:spPr>
            <a:xfrm flipV="1">
              <a:off x="3427811" y="4235423"/>
              <a:ext cx="633443" cy="46279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/>
            <p:cNvGrpSpPr/>
            <p:nvPr/>
          </p:nvGrpSpPr>
          <p:grpSpPr>
            <a:xfrm>
              <a:off x="6413124" y="2005783"/>
              <a:ext cx="925582" cy="925582"/>
              <a:chOff x="6413124" y="2005783"/>
              <a:chExt cx="925582" cy="925582"/>
            </a:xfrm>
          </p:grpSpPr>
          <p:sp>
            <p:nvSpPr>
              <p:cNvPr id="32" name="任意多边形 31"/>
              <p:cNvSpPr/>
              <p:nvPr/>
            </p:nvSpPr>
            <p:spPr>
              <a:xfrm>
                <a:off x="6413124" y="2005783"/>
                <a:ext cx="925582" cy="925582"/>
              </a:xfrm>
              <a:custGeom>
                <a:avLst/>
                <a:gdLst>
                  <a:gd name="connsiteX0" fmla="*/ 0 w 1424007"/>
                  <a:gd name="connsiteY0" fmla="*/ 712004 h 1424007"/>
                  <a:gd name="connsiteX1" fmla="*/ 712004 w 1424007"/>
                  <a:gd name="connsiteY1" fmla="*/ 0 h 1424007"/>
                  <a:gd name="connsiteX2" fmla="*/ 1424008 w 1424007"/>
                  <a:gd name="connsiteY2" fmla="*/ 712004 h 1424007"/>
                  <a:gd name="connsiteX3" fmla="*/ 712004 w 1424007"/>
                  <a:gd name="connsiteY3" fmla="*/ 1424008 h 1424007"/>
                  <a:gd name="connsiteX4" fmla="*/ 0 w 1424007"/>
                  <a:gd name="connsiteY4" fmla="*/ 712004 h 1424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007" h="1424007">
                    <a:moveTo>
                      <a:pt x="0" y="712004"/>
                    </a:moveTo>
                    <a:cubicBezTo>
                      <a:pt x="0" y="318775"/>
                      <a:pt x="318775" y="0"/>
                      <a:pt x="712004" y="0"/>
                    </a:cubicBezTo>
                    <a:cubicBezTo>
                      <a:pt x="1105233" y="0"/>
                      <a:pt x="1424008" y="318775"/>
                      <a:pt x="1424008" y="712004"/>
                    </a:cubicBezTo>
                    <a:cubicBezTo>
                      <a:pt x="1424008" y="1105233"/>
                      <a:pt x="1105233" y="1424008"/>
                      <a:pt x="712004" y="1424008"/>
                    </a:cubicBezTo>
                    <a:cubicBezTo>
                      <a:pt x="318775" y="1424008"/>
                      <a:pt x="0" y="1105233"/>
                      <a:pt x="0" y="712004"/>
                    </a:cubicBezTo>
                    <a:close/>
                  </a:path>
                </a:pathLst>
              </a:custGeom>
              <a:solidFill>
                <a:srgbClr val="94CF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6011" tIns="286011" rIns="286011" bIns="286011" numCol="1" spcCol="1270" anchor="ctr" anchorCtr="0">
                <a:noAutofit/>
              </a:bodyPr>
              <a:lstStyle/>
              <a:p>
                <a:pPr lvl="0" algn="ctr" defTabSz="2711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6100" kern="1200" dirty="0"/>
              </a:p>
            </p:txBody>
          </p:sp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6327" y="2267850"/>
                <a:ext cx="619175" cy="397079"/>
              </a:xfrm>
              <a:prstGeom prst="rect">
                <a:avLst/>
              </a:prstGeom>
            </p:spPr>
          </p:pic>
        </p:grpSp>
        <p:cxnSp>
          <p:nvCxnSpPr>
            <p:cNvPr id="34" name="直接连接符 33"/>
            <p:cNvCxnSpPr/>
            <p:nvPr/>
          </p:nvCxnSpPr>
          <p:spPr>
            <a:xfrm flipV="1">
              <a:off x="5758249" y="2634836"/>
              <a:ext cx="654874" cy="44326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5491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3"/>
          <p:cNvSpPr/>
          <p:nvPr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4"/>
          <p:cNvSpPr txBox="1"/>
          <p:nvPr/>
        </p:nvSpPr>
        <p:spPr>
          <a:xfrm>
            <a:off x="238897" y="852442"/>
            <a:ext cx="400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zh-CN" sz="2400" dirty="0" smtClean="0"/>
              <a:t>Probleemstelling</a:t>
            </a:r>
            <a:endParaRPr lang="zh-CN" altLang="en-US" sz="2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 rot="16200000">
            <a:off x="71528" y="3164172"/>
            <a:ext cx="7315200" cy="5120640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Contrast </a:t>
            </a:r>
            <a:r>
              <a:rPr lang="en-US" dirty="0" err="1" smtClean="0"/>
              <a:t>tussen</a:t>
            </a:r>
            <a:r>
              <a:rPr lang="en-US" dirty="0" smtClean="0"/>
              <a:t> </a:t>
            </a:r>
            <a:r>
              <a:rPr lang="en-US" dirty="0" err="1" smtClean="0"/>
              <a:t>gebieden</a:t>
            </a:r>
            <a:endParaRPr lang="en-US" dirty="0" smtClean="0"/>
          </a:p>
          <a:p>
            <a:r>
              <a:rPr lang="en-US" dirty="0" err="1" smtClean="0"/>
              <a:t>Efficientie</a:t>
            </a:r>
            <a:r>
              <a:rPr lang="en-US" dirty="0" smtClean="0"/>
              <a:t>: </a:t>
            </a:r>
            <a:r>
              <a:rPr lang="en-US" dirty="0" err="1" smtClean="0"/>
              <a:t>zo</a:t>
            </a:r>
            <a:r>
              <a:rPr lang="en-US" dirty="0" smtClean="0"/>
              <a:t> min </a:t>
            </a:r>
            <a:r>
              <a:rPr lang="en-US" dirty="0" err="1" smtClean="0"/>
              <a:t>mogelijk</a:t>
            </a:r>
            <a:r>
              <a:rPr lang="en-US" dirty="0" smtClean="0"/>
              <a:t> </a:t>
            </a:r>
            <a:r>
              <a:rPr lang="en-US" dirty="0" err="1" smtClean="0"/>
              <a:t>kleuren</a:t>
            </a:r>
            <a:endParaRPr lang="en-US" dirty="0" smtClean="0"/>
          </a:p>
          <a:p>
            <a:r>
              <a:rPr lang="en-US" dirty="0" smtClean="0"/>
              <a:t>4 Color Theorem (1870 – 1976)</a:t>
            </a:r>
          </a:p>
          <a:p>
            <a:r>
              <a:rPr lang="en-US" dirty="0" err="1" smtClean="0"/>
              <a:t>Netwerken</a:t>
            </a:r>
            <a:endParaRPr lang="en-US" dirty="0"/>
          </a:p>
        </p:txBody>
      </p:sp>
      <p:pic>
        <p:nvPicPr>
          <p:cNvPr id="16" name="Picture 2" descr="August Ferdinand Möbiu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5" b="16119"/>
          <a:stretch/>
        </p:blipFill>
        <p:spPr bwMode="auto">
          <a:xfrm>
            <a:off x="6076375" y="318899"/>
            <a:ext cx="245349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03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3"/>
          <p:cNvSpPr/>
          <p:nvPr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4"/>
          <p:cNvSpPr txBox="1"/>
          <p:nvPr/>
        </p:nvSpPr>
        <p:spPr>
          <a:xfrm>
            <a:off x="238897" y="852442"/>
            <a:ext cx="400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zh-CN" sz="2400" dirty="0" smtClean="0"/>
              <a:t>Toestandsruimte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 rot="16200000">
                <a:off x="339259" y="2787779"/>
                <a:ext cx="7315200" cy="5120640"/>
              </a:xfrm>
              <a:prstGeom prst="rect">
                <a:avLst/>
              </a:prstGeom>
            </p:spPr>
            <p:txBody>
              <a:bodyPr vert="eaVert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nl-NL" dirty="0" smtClean="0"/>
                  <a:t>Kleuren </a:t>
                </a:r>
                <a:r>
                  <a:rPr lang="nl-NL" dirty="0"/>
                  <a:t>= K</a:t>
                </a:r>
              </a:p>
              <a:p>
                <a:r>
                  <a:rPr lang="nl-NL" dirty="0" smtClean="0"/>
                  <a:t>Gebieden </a:t>
                </a:r>
                <a:r>
                  <a:rPr lang="nl-NL" dirty="0"/>
                  <a:t>= G</a:t>
                </a:r>
              </a:p>
              <a:p>
                <a:r>
                  <a:rPr lang="nl-NL" dirty="0" smtClean="0"/>
                  <a:t>Mogelijkheden </a:t>
                </a:r>
                <a:r>
                  <a:rPr lang="nl-NL" dirty="0"/>
                  <a:t>= </a:t>
                </a:r>
                <a:r>
                  <a:rPr lang="en-US" dirty="0" smtClean="0"/>
                  <a:t>K</a:t>
                </a:r>
                <a:r>
                  <a:rPr lang="en-US" baseline="30000" dirty="0" smtClean="0"/>
                  <a:t>G</a:t>
                </a:r>
                <a:endParaRPr lang="nl-NL" dirty="0"/>
              </a:p>
              <a:p>
                <a:endParaRPr lang="en-US" dirty="0" smtClean="0"/>
              </a:p>
              <a:p>
                <a:r>
                  <a:rPr lang="en-US" sz="2400" dirty="0" err="1" smtClean="0"/>
                  <a:t>Voor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kaart</a:t>
                </a:r>
                <a:r>
                  <a:rPr lang="en-US" sz="2400" dirty="0" smtClean="0"/>
                  <a:t> 2 (</a:t>
                </a:r>
                <a:r>
                  <a:rPr lang="en-US" sz="2400" dirty="0" err="1" smtClean="0"/>
                  <a:t>Spanje</a:t>
                </a:r>
                <a:r>
                  <a:rPr lang="en-US" sz="2400" dirty="0" smtClean="0"/>
                  <a:t>): G = 47</a:t>
                </a:r>
              </a:p>
              <a:p>
                <a:r>
                  <a:rPr lang="en-US" sz="2400" dirty="0" err="1" smtClean="0"/>
                  <a:t>Bij</a:t>
                </a:r>
                <a:r>
                  <a:rPr lang="en-US" sz="2400" dirty="0" smtClean="0"/>
                  <a:t> 4 </a:t>
                </a:r>
                <a:r>
                  <a:rPr lang="en-US" sz="2400" dirty="0" err="1" smtClean="0"/>
                  <a:t>kleuren</a:t>
                </a:r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47</m:t>
                        </m:r>
                      </m:sup>
                    </m:sSup>
                    <m:r>
                      <a:rPr lang="nl-NL" sz="2400" i="1">
                        <a:latin typeface="Cambria Math" panose="02040503050406030204" pitchFamily="18" charset="0"/>
                      </a:rPr>
                      <m:t>=2 ∗</m:t>
                    </m:r>
                    <m:sSup>
                      <m:sSupPr>
                        <m:ctrlPr>
                          <a:rPr lang="nl-NL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28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r>
                  <a:rPr lang="en-US" sz="2400" dirty="0" err="1" smtClean="0"/>
                  <a:t>Bij</a:t>
                </a:r>
                <a:r>
                  <a:rPr lang="en-US" sz="2400" dirty="0" smtClean="0"/>
                  <a:t> 5 </a:t>
                </a:r>
                <a:r>
                  <a:rPr lang="en-US" sz="2400" dirty="0" err="1" smtClean="0"/>
                  <a:t>kleuren</a:t>
                </a:r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47</m:t>
                        </m:r>
                      </m:sup>
                    </m:sSup>
                    <m:r>
                      <a:rPr lang="nl-NL" sz="2400" i="1">
                        <a:latin typeface="Cambria Math" panose="02040503050406030204" pitchFamily="18" charset="0"/>
                      </a:rPr>
                      <m:t>=7 ∗ </m:t>
                    </m:r>
                    <m:sSup>
                      <m:sSupPr>
                        <m:ctrlPr>
                          <a:rPr lang="nl-NL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err="1" smtClean="0"/>
                  <a:t>Heuristiek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probleem</a:t>
                </a:r>
                <a:r>
                  <a:rPr lang="en-US" dirty="0" smtClean="0"/>
                  <a:t>!</a:t>
                </a:r>
                <a:endParaRPr lang="en-US" dirty="0"/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39259" y="2787779"/>
                <a:ext cx="7315200" cy="5120640"/>
              </a:xfrm>
              <a:prstGeom prst="rect">
                <a:avLst/>
              </a:prstGeom>
              <a:blipFill rotWithShape="0">
                <a:blip r:embed="rId3"/>
                <a:stretch>
                  <a:fillRect l="-3095" t="-75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http://www.unoosa.org/res/timeline/index_html/space-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35"/>
          <a:stretch/>
        </p:blipFill>
        <p:spPr bwMode="auto">
          <a:xfrm>
            <a:off x="5894279" y="852442"/>
            <a:ext cx="2661320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83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3"/>
          <p:cNvSpPr/>
          <p:nvPr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4"/>
          <p:cNvSpPr txBox="1"/>
          <p:nvPr/>
        </p:nvSpPr>
        <p:spPr>
          <a:xfrm>
            <a:off x="238897" y="852442"/>
            <a:ext cx="400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zh-CN" sz="2400" dirty="0" smtClean="0"/>
              <a:t>Aanpak</a:t>
            </a:r>
            <a:endParaRPr lang="zh-CN" alt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rot="16200000">
            <a:off x="-457587" y="3310515"/>
            <a:ext cx="7315200" cy="4870486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Van </a:t>
            </a:r>
            <a:r>
              <a:rPr lang="en-US" dirty="0" err="1" smtClean="0"/>
              <a:t>afbeelding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Elk land is </a:t>
            </a:r>
            <a:r>
              <a:rPr lang="en-US" dirty="0" err="1" smtClean="0"/>
              <a:t>een</a:t>
            </a:r>
            <a:r>
              <a:rPr lang="en-US" dirty="0" smtClean="0"/>
              <a:t> object</a:t>
            </a:r>
          </a:p>
          <a:p>
            <a:pPr lvl="1"/>
            <a:r>
              <a:rPr lang="en-US" sz="2600" dirty="0" err="1" smtClean="0"/>
              <a:t>Buurlanden</a:t>
            </a:r>
            <a:endParaRPr lang="en-US" sz="2600" dirty="0" smtClean="0"/>
          </a:p>
          <a:p>
            <a:pPr lvl="1"/>
            <a:r>
              <a:rPr lang="en-US" sz="2600" dirty="0" err="1" smtClean="0"/>
              <a:t>Mogelijke</a:t>
            </a:r>
            <a:r>
              <a:rPr lang="en-US" sz="2600" dirty="0" smtClean="0"/>
              <a:t> </a:t>
            </a:r>
            <a:r>
              <a:rPr lang="en-US" sz="2600" dirty="0" err="1" smtClean="0"/>
              <a:t>kleuren</a:t>
            </a:r>
            <a:endParaRPr lang="en-US" sz="2600" dirty="0" smtClean="0"/>
          </a:p>
          <a:p>
            <a:pPr lvl="1"/>
            <a:r>
              <a:rPr lang="en-US" sz="2600" dirty="0" smtClean="0"/>
              <a:t>Is het land al </a:t>
            </a:r>
            <a:r>
              <a:rPr lang="en-US" sz="2600" dirty="0" err="1" smtClean="0"/>
              <a:t>gekleurd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26620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03" y="2373121"/>
            <a:ext cx="3447221" cy="4191225"/>
          </a:xfrm>
          <a:prstGeom prst="rect">
            <a:avLst/>
          </a:prstGeom>
        </p:spPr>
      </p:pic>
      <p:sp>
        <p:nvSpPr>
          <p:cNvPr id="23" name="矩形 3"/>
          <p:cNvSpPr/>
          <p:nvPr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4"/>
          <p:cNvSpPr txBox="1"/>
          <p:nvPr/>
        </p:nvSpPr>
        <p:spPr>
          <a:xfrm>
            <a:off x="238897" y="852442"/>
            <a:ext cx="400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zh-CN" sz="2400" dirty="0" smtClean="0"/>
              <a:t>Controle</a:t>
            </a:r>
            <a:endParaRPr lang="zh-CN" alt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rot="16200000">
            <a:off x="-457588" y="2871603"/>
            <a:ext cx="7315200" cy="4870486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Patronen</a:t>
            </a:r>
            <a:r>
              <a:rPr lang="en-US" dirty="0" smtClean="0"/>
              <a:t> </a:t>
            </a:r>
            <a:r>
              <a:rPr lang="en-US" dirty="0" err="1" smtClean="0"/>
              <a:t>ontdekken</a:t>
            </a:r>
            <a:endParaRPr lang="en-US" dirty="0" smtClean="0"/>
          </a:p>
          <a:p>
            <a:r>
              <a:rPr lang="en-US" dirty="0" err="1" smtClean="0"/>
              <a:t>Oneven</a:t>
            </a:r>
            <a:r>
              <a:rPr lang="en-US" dirty="0" smtClean="0"/>
              <a:t> </a:t>
            </a:r>
            <a:r>
              <a:rPr lang="en-US" dirty="0" err="1" smtClean="0"/>
              <a:t>aantal</a:t>
            </a:r>
            <a:r>
              <a:rPr lang="en-US" dirty="0" smtClean="0"/>
              <a:t> </a:t>
            </a:r>
            <a:r>
              <a:rPr lang="en-US" dirty="0" err="1" smtClean="0"/>
              <a:t>geeft</a:t>
            </a:r>
            <a:r>
              <a:rPr lang="en-US" dirty="0" smtClean="0"/>
              <a:t> 4 </a:t>
            </a:r>
            <a:r>
              <a:rPr lang="en-US" dirty="0" err="1" smtClean="0"/>
              <a:t>kleuren</a:t>
            </a:r>
            <a:r>
              <a:rPr lang="en-US" dirty="0" smtClean="0"/>
              <a:t> </a:t>
            </a:r>
            <a:endParaRPr lang="en-US" sz="2600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407" y="3788410"/>
            <a:ext cx="39243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38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945924" y="2718311"/>
            <a:ext cx="121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</a:rPr>
              <a:t>2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2390845" y="1015321"/>
            <a:ext cx="4329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solidFill>
                  <a:schemeClr val="bg1"/>
                </a:solidFill>
                <a:latin typeface="Candara" panose="020E0502030303020204" pitchFamily="34" charset="0"/>
              </a:rPr>
              <a:t>Methodes</a:t>
            </a:r>
            <a:endParaRPr lang="zh-CN" altLang="en-US" sz="4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77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/>
        </p:nvGrpSpPr>
        <p:grpSpPr>
          <a:xfrm rot="5400000">
            <a:off x="4884833" y="2949179"/>
            <a:ext cx="6858000" cy="959650"/>
            <a:chOff x="0" y="2215977"/>
            <a:chExt cx="9144000" cy="136748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2899719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1441621" y="2215977"/>
              <a:ext cx="1367481" cy="1367480"/>
            </a:xfrm>
            <a:prstGeom prst="ellipse">
              <a:avLst/>
            </a:prstGeom>
            <a:solidFill>
              <a:srgbClr val="94CF50"/>
            </a:solidFill>
            <a:ln w="76200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611258" y="2763793"/>
              <a:ext cx="275970" cy="275970"/>
            </a:xfrm>
            <a:prstGeom prst="ellipse">
              <a:avLst/>
            </a:prstGeom>
            <a:solidFill>
              <a:srgbClr val="58DAF8"/>
            </a:solidFill>
            <a:ln w="25400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923650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123802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 rot="16200000">
              <a:off x="1532290" y="2445151"/>
              <a:ext cx="1192316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</a:rPr>
                <a:t>V1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椭圆 9"/>
          <p:cNvSpPr/>
          <p:nvPr/>
        </p:nvSpPr>
        <p:spPr>
          <a:xfrm rot="5400000">
            <a:off x="8133292" y="2635352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9"/>
          <p:cNvSpPr/>
          <p:nvPr/>
        </p:nvSpPr>
        <p:spPr>
          <a:xfrm rot="5400000">
            <a:off x="8133291" y="3634138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9"/>
          <p:cNvSpPr/>
          <p:nvPr/>
        </p:nvSpPr>
        <p:spPr>
          <a:xfrm rot="5400000">
            <a:off x="8133290" y="4559183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3"/>
          <p:cNvSpPr/>
          <p:nvPr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4"/>
          <p:cNvSpPr txBox="1"/>
          <p:nvPr/>
        </p:nvSpPr>
        <p:spPr>
          <a:xfrm>
            <a:off x="238897" y="852442"/>
            <a:ext cx="400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zh-CN" sz="2400" u="sng" dirty="0" smtClean="0"/>
              <a:t>METHODE</a:t>
            </a:r>
            <a:r>
              <a:rPr lang="nl-NL" altLang="zh-CN" sz="2400" dirty="0" smtClean="0"/>
              <a:t> : Semi brute force                   </a:t>
            </a:r>
            <a:endParaRPr lang="zh-CN" altLang="en-US" sz="24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 rot="16200000">
            <a:off x="-129107" y="2691040"/>
            <a:ext cx="7315200" cy="5120640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1100" dirty="0" smtClean="0"/>
          </a:p>
          <a:p>
            <a:r>
              <a:rPr lang="nl-NL" dirty="0" smtClean="0"/>
              <a:t>Depth-first</a:t>
            </a:r>
          </a:p>
          <a:p>
            <a:r>
              <a:rPr lang="nl-NL" dirty="0" smtClean="0"/>
              <a:t>Landvolgorde: random</a:t>
            </a:r>
          </a:p>
          <a:p>
            <a:r>
              <a:rPr lang="nl-NL" dirty="0" err="1" smtClean="0"/>
              <a:t>Pruning</a:t>
            </a:r>
            <a:r>
              <a:rPr lang="nl-NL" dirty="0" smtClean="0"/>
              <a:t>: alleen beschikbare kleuren-</a:t>
            </a:r>
            <a:r>
              <a:rPr lang="nl-NL" dirty="0" err="1" smtClean="0"/>
              <a:t>kids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Resultaten: traag…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50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AA1CBBF3-5167-4087-BFAE-78FB9154F143}" vid="{7647476C-A5FC-4CA7-A3C8-1DF0DD194B10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_029</Template>
  <TotalTime>183</TotalTime>
  <Words>496</Words>
  <Application>Microsoft Macintosh PowerPoint</Application>
  <PresentationFormat>Diavoorstelling (4:3)</PresentationFormat>
  <Paragraphs>179</Paragraphs>
  <Slides>31</Slides>
  <Notes>18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31</vt:i4>
      </vt:variant>
    </vt:vector>
  </HeadingPairs>
  <TitlesOfParts>
    <vt:vector size="38" baseType="lpstr">
      <vt:lpstr>Calibri</vt:lpstr>
      <vt:lpstr>Calibri Light</vt:lpstr>
      <vt:lpstr>Cambria Math</vt:lpstr>
      <vt:lpstr>Candara</vt:lpstr>
      <vt:lpstr>宋体</vt:lpstr>
      <vt:lpstr>Arial</vt:lpstr>
      <vt:lpstr>Office 主题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Jeroen de Jong</dc:creator>
  <cp:lastModifiedBy>Jeroen de Jong</cp:lastModifiedBy>
  <cp:revision>23</cp:revision>
  <dcterms:created xsi:type="dcterms:W3CDTF">2015-12-08T14:40:17Z</dcterms:created>
  <dcterms:modified xsi:type="dcterms:W3CDTF">2015-12-15T13:47:04Z</dcterms:modified>
</cp:coreProperties>
</file>