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ks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349"/>
    <a:srgbClr val="6ECDE2"/>
    <a:srgbClr val="94CF50"/>
    <a:srgbClr val="0377B0"/>
    <a:srgbClr val="58DAF8"/>
    <a:srgbClr val="51DEFF"/>
    <a:srgbClr val="12B7E5"/>
    <a:srgbClr val="EEEF07"/>
    <a:srgbClr val="087BB2"/>
    <a:srgbClr val="5B8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1" autoAdjust="0"/>
    <p:restoredTop sz="63492"/>
  </p:normalViewPr>
  <p:slideViewPr>
    <p:cSldViewPr snapToGrid="0">
      <p:cViewPr varScale="1">
        <p:scale>
          <a:sx n="82" d="100"/>
          <a:sy n="82" d="100"/>
        </p:scale>
        <p:origin x="18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Office_Excel_2007_Workbook999111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Office_Excel_2007_Workbook10101010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Office_Excel_2007_Workbook111111111111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Office_Excel_2007_Workbook11111112121212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Office_Excel_2007_Workbook1113131313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Office_Excel_2007_Workbook1114141414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Office_Excel_2007_Workbook37404343111515151515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Office_Excel_2007_Workbook66611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Office_Excel_2007_Workbook13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Office_Excel_2007_Workbook2224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Office_Excel_2007_Workbook113335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Office_Excel_2007_Workbook4446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Office_Excel_2007_Workbook5557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package" Target="../embeddings/Microsoft_Office_Excel_2007_Workbook77788.xlsx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Office_Excel_2007_Workbook888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explosion val="36"/>
          <c:dPt>
            <c:idx val="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numRef>
              <c:f>Sheet1!$A$2:$A$51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Sheet1!$B$2:$B$51</c:f>
              <c:numCache>
                <c:formatCode>0%</c:formatCode>
                <c:ptCount val="5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0.02</c:v>
                </c:pt>
                <c:pt idx="38">
                  <c:v>0.02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0.02</c:v>
                </c:pt>
                <c:pt idx="43">
                  <c:v>0.02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>
              <a:noFill/>
            </a:ln>
          </c:spPr>
          <c:explosion val="56"/>
          <c:dPt>
            <c:idx val="0"/>
            <c:bubble3D val="0"/>
            <c:explosion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58DAF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0377B0"/>
              </a:solidFill>
              <a:ln w="19050">
                <a:noFill/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0.5</c:v>
                </c:pt>
                <c:pt idx="1">
                  <c:v>2.0</c:v>
                </c:pt>
                <c:pt idx="2">
                  <c:v>4.321999999999999</c:v>
                </c:pt>
                <c:pt idx="3">
                  <c:v>7.644999999999999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4.0</c:v>
                </c:pt>
                <c:pt idx="2">
                  <c:v>7.0</c:v>
                </c:pt>
                <c:pt idx="3">
                  <c:v>16.0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70"/>
        <c:showNegBubbles val="0"/>
        <c:axId val="-2078707648"/>
        <c:axId val="-2078704096"/>
      </c:bubbleChart>
      <c:valAx>
        <c:axId val="-2078707648"/>
        <c:scaling>
          <c:orientation val="minMax"/>
          <c:max val="1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8704096"/>
        <c:crosses val="autoZero"/>
        <c:crossBetween val="midCat"/>
      </c:valAx>
      <c:valAx>
        <c:axId val="-2078704096"/>
        <c:scaling>
          <c:orientation val="minMax"/>
          <c:min val="0.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-207870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12.0</c:v>
                </c:pt>
                <c:pt idx="2">
                  <c:v>10.0</c:v>
                </c:pt>
                <c:pt idx="3">
                  <c:v>18.0</c:v>
                </c:pt>
                <c:pt idx="4">
                  <c:v>14.0</c:v>
                </c:pt>
                <c:pt idx="5">
                  <c:v>26.0</c:v>
                </c:pt>
                <c:pt idx="6">
                  <c:v>13.0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740944"/>
        <c:axId val="-2046733200"/>
      </c:areaChart>
      <c:catAx>
        <c:axId val="-204674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46733200"/>
        <c:crosses val="autoZero"/>
        <c:auto val="1"/>
        <c:lblAlgn val="ctr"/>
        <c:lblOffset val="100"/>
        <c:noMultiLvlLbl val="0"/>
      </c:catAx>
      <c:valAx>
        <c:axId val="-2046733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4674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22.0</c:v>
                </c:pt>
                <c:pt idx="3">
                  <c:v>34.0</c:v>
                </c:pt>
                <c:pt idx="4">
                  <c:v>26.0</c:v>
                </c:pt>
                <c:pt idx="5">
                  <c:v>40.0</c:v>
                </c:pt>
                <c:pt idx="6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3957120"/>
        <c:axId val="-2053979312"/>
      </c:areaChart>
      <c:catAx>
        <c:axId val="-205395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53979312"/>
        <c:crosses val="autoZero"/>
        <c:auto val="1"/>
        <c:lblAlgn val="ctr"/>
        <c:lblOffset val="100"/>
        <c:noMultiLvlLbl val="0"/>
      </c:catAx>
      <c:valAx>
        <c:axId val="-2053979312"/>
        <c:scaling>
          <c:orientation val="minMax"/>
          <c:min val="16.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5395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377B0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2B7E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4CF50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EEF0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2B7E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</a:t>
            </a:r>
            <a:r>
              <a:rPr lang="en-US" altLang="zh-CN" baseline="0" dirty="0" smtClean="0"/>
              <a:t> TITLE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8"/>
        <c:overlap val="-27"/>
        <c:axId val="-2078200768"/>
        <c:axId val="-2078205600"/>
      </c:barChart>
      <c:catAx>
        <c:axId val="-20782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8205600"/>
        <c:crosses val="autoZero"/>
        <c:auto val="1"/>
        <c:lblAlgn val="ctr"/>
        <c:lblOffset val="100"/>
        <c:noMultiLvlLbl val="0"/>
      </c:catAx>
      <c:valAx>
        <c:axId val="-20782056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82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6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3"/>
          <c:order val="0"/>
          <c:tx>
            <c:strRef>
              <c:f>Sheet1!$E$1</c:f>
              <c:strCache>
                <c:ptCount val="1"/>
                <c:pt idx="0">
                  <c:v>SALE4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1909340596524"/>
                  <c:y val="-0.0940855346988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SALE3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2309919725033"/>
                  <c:y val="-0.2927105523965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SALE2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41602316514034"/>
                  <c:y val="-0.473912322927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9279217316784"/>
                  <c:y val="-0.609813650826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CD056-5234-4966-B2EE-BC79608D9D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4343DC-70FD-4408-9B0E-3A06032115D2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008A1F53-2B7E-41B6-8DC0-30F2F3E682A3}" type="parTrans" cxnId="{77707BA3-7A4A-4171-B015-F7E86C1D3E99}">
      <dgm:prSet/>
      <dgm:spPr/>
      <dgm:t>
        <a:bodyPr/>
        <a:lstStyle/>
        <a:p>
          <a:endParaRPr lang="zh-CN" altLang="en-US"/>
        </a:p>
      </dgm:t>
    </dgm:pt>
    <dgm:pt modelId="{4A7824BB-73CC-4770-87B9-BECBF7FD8BCB}" type="sibTrans" cxnId="{77707BA3-7A4A-4171-B015-F7E86C1D3E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 dirty="0"/>
        </a:p>
      </dgm:t>
    </dgm:pt>
    <dgm:pt modelId="{ADD84C26-8A18-4336-949C-BD245F9046C3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223219AB-9714-4A19-964D-E0C1EC79032F}" type="parTrans" cxnId="{36F45B09-E176-49D2-942C-AC065521FCCA}">
      <dgm:prSet/>
      <dgm:spPr/>
      <dgm:t>
        <a:bodyPr/>
        <a:lstStyle/>
        <a:p>
          <a:endParaRPr lang="zh-CN" altLang="en-US"/>
        </a:p>
      </dgm:t>
    </dgm:pt>
    <dgm:pt modelId="{ABE42F29-2135-4EF9-943C-21FEAF755F69}" type="sibTrans" cxnId="{36F45B09-E176-49D2-942C-AC065521FC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270E91BC-A573-469A-ACE3-F1A48BD97207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1543C40E-7975-42BB-8EE0-4918252516E9}" type="parTrans" cxnId="{AAF5533C-287F-4D7B-B610-52F51DE1068E}">
      <dgm:prSet/>
      <dgm:spPr/>
      <dgm:t>
        <a:bodyPr/>
        <a:lstStyle/>
        <a:p>
          <a:endParaRPr lang="zh-CN" altLang="en-US"/>
        </a:p>
      </dgm:t>
    </dgm:pt>
    <dgm:pt modelId="{698C01AC-779D-4DAB-BD9A-F92DFB2EC0B8}" type="sibTrans" cxnId="{AAF5533C-287F-4D7B-B610-52F51DE1068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9E438193-F0F4-4519-ACD2-665D97D7ACB0}" type="pres">
      <dgm:prSet presAssocID="{194CD056-5234-4966-B2EE-BC79608D9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30ACB-0F31-4D0A-A6E3-291B1A0C1C68}" type="pres">
      <dgm:prSet presAssocID="{474343DC-70FD-4408-9B0E-3A06032115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1A39F-2527-4200-BAE3-2B19822A0DCC}" type="pres">
      <dgm:prSet presAssocID="{4A7824BB-73CC-4770-87B9-BECBF7FD8BC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C6E892E-4D1A-4F8A-BF74-66E4958547DF}" type="pres">
      <dgm:prSet presAssocID="{4A7824BB-73CC-4770-87B9-BECBF7FD8BC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4C9B192-5E59-4D0C-BF2E-E5A69749193D}" type="pres">
      <dgm:prSet presAssocID="{ADD84C26-8A18-4336-949C-BD245F9046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CF3D-7CA1-4CB6-8172-C4A68680774A}" type="pres">
      <dgm:prSet presAssocID="{ABE42F29-2135-4EF9-943C-21FEAF755F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BF2A9EB-ECB7-48B5-ADC2-DB97090BDFF3}" type="pres">
      <dgm:prSet presAssocID="{ABE42F29-2135-4EF9-943C-21FEAF755F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712F2E8-6707-4200-98D3-D8978BBB9295}" type="pres">
      <dgm:prSet presAssocID="{270E91BC-A573-469A-ACE3-F1A48BD972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2FC5-BBDC-4568-B55D-9DA671F0B469}" type="pres">
      <dgm:prSet presAssocID="{698C01AC-779D-4DAB-BD9A-F92DFB2EC0B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8142F1-7456-4429-9278-A40155021584}" type="pres">
      <dgm:prSet presAssocID="{698C01AC-779D-4DAB-BD9A-F92DFB2EC0B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20DB4C-C887-43EE-8F01-C18D65621FEB}" type="presOf" srcId="{698C01AC-779D-4DAB-BD9A-F92DFB2EC0B8}" destId="{3D8142F1-7456-4429-9278-A40155021584}" srcOrd="1" destOrd="0" presId="urn:microsoft.com/office/officeart/2005/8/layout/cycle2"/>
    <dgm:cxn modelId="{39ED429E-FF9D-4E66-A1F0-B332AB6DEC27}" type="presOf" srcId="{ABE42F29-2135-4EF9-943C-21FEAF755F69}" destId="{B6E7CF3D-7CA1-4CB6-8172-C4A68680774A}" srcOrd="0" destOrd="0" presId="urn:microsoft.com/office/officeart/2005/8/layout/cycle2"/>
    <dgm:cxn modelId="{B3741599-020B-440C-A868-BA2CD898C28F}" type="presOf" srcId="{ABE42F29-2135-4EF9-943C-21FEAF755F69}" destId="{3BF2A9EB-ECB7-48B5-ADC2-DB97090BDFF3}" srcOrd="1" destOrd="0" presId="urn:microsoft.com/office/officeart/2005/8/layout/cycle2"/>
    <dgm:cxn modelId="{3EFC4E23-85D1-4D40-B9A7-B5E9E9E5E836}" type="presOf" srcId="{698C01AC-779D-4DAB-BD9A-F92DFB2EC0B8}" destId="{7E0B2FC5-BBDC-4568-B55D-9DA671F0B469}" srcOrd="0" destOrd="0" presId="urn:microsoft.com/office/officeart/2005/8/layout/cycle2"/>
    <dgm:cxn modelId="{77707BA3-7A4A-4171-B015-F7E86C1D3E99}" srcId="{194CD056-5234-4966-B2EE-BC79608D9D86}" destId="{474343DC-70FD-4408-9B0E-3A06032115D2}" srcOrd="0" destOrd="0" parTransId="{008A1F53-2B7E-41B6-8DC0-30F2F3E682A3}" sibTransId="{4A7824BB-73CC-4770-87B9-BECBF7FD8BCB}"/>
    <dgm:cxn modelId="{97F07AFF-6D42-42F8-8E28-9E7EC4C2E037}" type="presOf" srcId="{474343DC-70FD-4408-9B0E-3A06032115D2}" destId="{67F30ACB-0F31-4D0A-A6E3-291B1A0C1C68}" srcOrd="0" destOrd="0" presId="urn:microsoft.com/office/officeart/2005/8/layout/cycle2"/>
    <dgm:cxn modelId="{1856B5BC-68CB-464C-B61F-3B0C606C0260}" type="presOf" srcId="{270E91BC-A573-469A-ACE3-F1A48BD97207}" destId="{8712F2E8-6707-4200-98D3-D8978BBB9295}" srcOrd="0" destOrd="0" presId="urn:microsoft.com/office/officeart/2005/8/layout/cycle2"/>
    <dgm:cxn modelId="{9FA6C523-B778-4247-9CBC-56FEC65574DE}" type="presOf" srcId="{ADD84C26-8A18-4336-949C-BD245F9046C3}" destId="{F4C9B192-5E59-4D0C-BF2E-E5A69749193D}" srcOrd="0" destOrd="0" presId="urn:microsoft.com/office/officeart/2005/8/layout/cycle2"/>
    <dgm:cxn modelId="{B43F6CDF-B450-4D23-BC80-7681370748B4}" type="presOf" srcId="{4A7824BB-73CC-4770-87B9-BECBF7FD8BCB}" destId="{55A1A39F-2527-4200-BAE3-2B19822A0DCC}" srcOrd="0" destOrd="0" presId="urn:microsoft.com/office/officeart/2005/8/layout/cycle2"/>
    <dgm:cxn modelId="{36F45B09-E176-49D2-942C-AC065521FCCA}" srcId="{194CD056-5234-4966-B2EE-BC79608D9D86}" destId="{ADD84C26-8A18-4336-949C-BD245F9046C3}" srcOrd="1" destOrd="0" parTransId="{223219AB-9714-4A19-964D-E0C1EC79032F}" sibTransId="{ABE42F29-2135-4EF9-943C-21FEAF755F69}"/>
    <dgm:cxn modelId="{AAF5533C-287F-4D7B-B610-52F51DE1068E}" srcId="{194CD056-5234-4966-B2EE-BC79608D9D86}" destId="{270E91BC-A573-469A-ACE3-F1A48BD97207}" srcOrd="2" destOrd="0" parTransId="{1543C40E-7975-42BB-8EE0-4918252516E9}" sibTransId="{698C01AC-779D-4DAB-BD9A-F92DFB2EC0B8}"/>
    <dgm:cxn modelId="{51E70E5B-3761-466B-B0D8-5F797F919C14}" type="presOf" srcId="{194CD056-5234-4966-B2EE-BC79608D9D86}" destId="{9E438193-F0F4-4519-ACD2-665D97D7ACB0}" srcOrd="0" destOrd="0" presId="urn:microsoft.com/office/officeart/2005/8/layout/cycle2"/>
    <dgm:cxn modelId="{7BEBC686-5A59-47EA-B5B9-5B6D4320ADE8}" type="presOf" srcId="{4A7824BB-73CC-4770-87B9-BECBF7FD8BCB}" destId="{7C6E892E-4D1A-4F8A-BF74-66E4958547DF}" srcOrd="1" destOrd="0" presId="urn:microsoft.com/office/officeart/2005/8/layout/cycle2"/>
    <dgm:cxn modelId="{856111FC-DA4B-4DC6-B305-4337E0B22C61}" type="presParOf" srcId="{9E438193-F0F4-4519-ACD2-665D97D7ACB0}" destId="{67F30ACB-0F31-4D0A-A6E3-291B1A0C1C68}" srcOrd="0" destOrd="0" presId="urn:microsoft.com/office/officeart/2005/8/layout/cycle2"/>
    <dgm:cxn modelId="{90219047-93C2-414A-9E6D-12F914D4CA11}" type="presParOf" srcId="{9E438193-F0F4-4519-ACD2-665D97D7ACB0}" destId="{55A1A39F-2527-4200-BAE3-2B19822A0DCC}" srcOrd="1" destOrd="0" presId="urn:microsoft.com/office/officeart/2005/8/layout/cycle2"/>
    <dgm:cxn modelId="{DA208A8B-7616-4788-8EFA-765C70336BE7}" type="presParOf" srcId="{55A1A39F-2527-4200-BAE3-2B19822A0DCC}" destId="{7C6E892E-4D1A-4F8A-BF74-66E4958547DF}" srcOrd="0" destOrd="0" presId="urn:microsoft.com/office/officeart/2005/8/layout/cycle2"/>
    <dgm:cxn modelId="{8067540D-E98A-412A-93E0-61AA2BD567E8}" type="presParOf" srcId="{9E438193-F0F4-4519-ACD2-665D97D7ACB0}" destId="{F4C9B192-5E59-4D0C-BF2E-E5A69749193D}" srcOrd="2" destOrd="0" presId="urn:microsoft.com/office/officeart/2005/8/layout/cycle2"/>
    <dgm:cxn modelId="{52C8D582-0D88-4BE9-B239-2C0957E6456C}" type="presParOf" srcId="{9E438193-F0F4-4519-ACD2-665D97D7ACB0}" destId="{B6E7CF3D-7CA1-4CB6-8172-C4A68680774A}" srcOrd="3" destOrd="0" presId="urn:microsoft.com/office/officeart/2005/8/layout/cycle2"/>
    <dgm:cxn modelId="{736B1856-5E85-4DCE-B08F-22932BCB96C4}" type="presParOf" srcId="{B6E7CF3D-7CA1-4CB6-8172-C4A68680774A}" destId="{3BF2A9EB-ECB7-48B5-ADC2-DB97090BDFF3}" srcOrd="0" destOrd="0" presId="urn:microsoft.com/office/officeart/2005/8/layout/cycle2"/>
    <dgm:cxn modelId="{726AE2AA-50D0-4C2A-96DE-83BFE9FAF1EA}" type="presParOf" srcId="{9E438193-F0F4-4519-ACD2-665D97D7ACB0}" destId="{8712F2E8-6707-4200-98D3-D8978BBB9295}" srcOrd="4" destOrd="0" presId="urn:microsoft.com/office/officeart/2005/8/layout/cycle2"/>
    <dgm:cxn modelId="{E1041C89-5315-422C-A5BB-B263E6501B44}" type="presParOf" srcId="{9E438193-F0F4-4519-ACD2-665D97D7ACB0}" destId="{7E0B2FC5-BBDC-4568-B55D-9DA671F0B469}" srcOrd="5" destOrd="0" presId="urn:microsoft.com/office/officeart/2005/8/layout/cycle2"/>
    <dgm:cxn modelId="{E58F7361-8666-484F-AF3D-78964504D231}" type="presParOf" srcId="{7E0B2FC5-BBDC-4568-B55D-9DA671F0B469}" destId="{3D8142F1-7456-4429-9278-A401550215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0ACB-0F31-4D0A-A6E3-291B1A0C1C68}">
      <dsp:nvSpPr>
        <dsp:cNvPr id="0" name=""/>
        <dsp:cNvSpPr/>
      </dsp:nvSpPr>
      <dsp:spPr>
        <a:xfrm>
          <a:off x="1746990" y="488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1955531" y="209029"/>
        <a:ext cx="1006925" cy="1006925"/>
      </dsp:txXfrm>
    </dsp:sp>
    <dsp:sp modelId="{55A1A39F-2527-4200-BAE3-2B19822A0DCC}">
      <dsp:nvSpPr>
        <dsp:cNvPr id="0" name=""/>
        <dsp:cNvSpPr/>
      </dsp:nvSpPr>
      <dsp:spPr>
        <a:xfrm rot="3600000">
          <a:off x="2798876" y="1389721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827354" y="1436516"/>
        <a:ext cx="265796" cy="288362"/>
      </dsp:txXfrm>
    </dsp:sp>
    <dsp:sp modelId="{F4C9B192-5E59-4D0C-BF2E-E5A69749193D}">
      <dsp:nvSpPr>
        <dsp:cNvPr id="0" name=""/>
        <dsp:cNvSpPr/>
      </dsp:nvSpPr>
      <dsp:spPr>
        <a:xfrm>
          <a:off x="2817209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3025750" y="2062703"/>
        <a:ext cx="1006925" cy="1006925"/>
      </dsp:txXfrm>
    </dsp:sp>
    <dsp:sp modelId="{B6E7CF3D-7CA1-4CB6-8172-C4A68680774A}">
      <dsp:nvSpPr>
        <dsp:cNvPr id="0" name=""/>
        <dsp:cNvSpPr/>
      </dsp:nvSpPr>
      <dsp:spPr>
        <a:xfrm rot="10800000">
          <a:off x="2279886" y="2325865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393798" y="2421985"/>
        <a:ext cx="265796" cy="288362"/>
      </dsp:txXfrm>
    </dsp:sp>
    <dsp:sp modelId="{8712F2E8-6707-4200-98D3-D8978BBB9295}">
      <dsp:nvSpPr>
        <dsp:cNvPr id="0" name=""/>
        <dsp:cNvSpPr/>
      </dsp:nvSpPr>
      <dsp:spPr>
        <a:xfrm>
          <a:off x="676771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885312" y="2062703"/>
        <a:ext cx="1006925" cy="1006925"/>
      </dsp:txXfrm>
    </dsp:sp>
    <dsp:sp modelId="{7E0B2FC5-BBDC-4568-B55D-9DA671F0B469}">
      <dsp:nvSpPr>
        <dsp:cNvPr id="0" name=""/>
        <dsp:cNvSpPr/>
      </dsp:nvSpPr>
      <dsp:spPr>
        <a:xfrm rot="18000000">
          <a:off x="1728657" y="1408334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7135" y="1553779"/>
        <a:ext cx="265796" cy="28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8" name="组合 7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2" name="平行四边形 11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3070824" y="-6178"/>
            <a:ext cx="3002352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输入 6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25664" y="704515"/>
            <a:ext cx="6648346" cy="4036363"/>
            <a:chOff x="625664" y="704515"/>
            <a:chExt cx="6648346" cy="4036363"/>
          </a:xfrm>
        </p:grpSpPr>
        <p:sp>
          <p:nvSpPr>
            <p:cNvPr id="9" name="椭圆 8"/>
            <p:cNvSpPr/>
            <p:nvPr/>
          </p:nvSpPr>
          <p:spPr>
            <a:xfrm>
              <a:off x="6334896" y="1753005"/>
              <a:ext cx="510746" cy="510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17275" y="3351144"/>
              <a:ext cx="856735" cy="856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664" y="2234820"/>
              <a:ext cx="724930" cy="724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50475" y="704515"/>
              <a:ext cx="296562" cy="296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3113" y="3842950"/>
              <a:ext cx="897928" cy="897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3542278" y="2413687"/>
            <a:ext cx="1886456" cy="1881331"/>
            <a:chOff x="3542278" y="2413687"/>
            <a:chExt cx="1886456" cy="1881331"/>
          </a:xfrm>
        </p:grpSpPr>
        <p:sp>
          <p:nvSpPr>
            <p:cNvPr id="15" name="椭圆 14"/>
            <p:cNvSpPr/>
            <p:nvPr/>
          </p:nvSpPr>
          <p:spPr>
            <a:xfrm>
              <a:off x="3550507" y="2413687"/>
              <a:ext cx="1878227" cy="1878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饼形 15"/>
            <p:cNvSpPr/>
            <p:nvPr/>
          </p:nvSpPr>
          <p:spPr>
            <a:xfrm rot="4943627">
              <a:off x="3542278" y="2414877"/>
              <a:ext cx="1880141" cy="1880141"/>
            </a:xfrm>
            <a:prstGeom prst="pie">
              <a:avLst>
                <a:gd name="adj1" fmla="val 21544367"/>
                <a:gd name="adj2" fmla="val 10771244"/>
              </a:avLst>
            </a:prstGeom>
            <a:solidFill>
              <a:srgbClr val="94CF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0263" y="2619632"/>
            <a:ext cx="3970639" cy="4530815"/>
            <a:chOff x="1112112" y="2331307"/>
            <a:chExt cx="3970639" cy="45308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46" t="7061" r="4505" b="8463"/>
            <a:stretch/>
          </p:blipFill>
          <p:spPr>
            <a:xfrm rot="16200000">
              <a:off x="832024" y="2611395"/>
              <a:ext cx="4530815" cy="39706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73427" y="3558746"/>
              <a:ext cx="3146854" cy="329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 userDrawn="1">
            <p:extLst>
              <p:ext uri="{D42A27DB-BD31-4B8C-83A1-F6EECF244321}">
                <p14:modId xmlns:p14="http://schemas.microsoft.com/office/powerpoint/2010/main" val="2097220443"/>
              </p:ext>
            </p:extLst>
          </p:nvPr>
        </p:nvGraphicFramePr>
        <p:xfrm>
          <a:off x="2755557" y="2286688"/>
          <a:ext cx="3539181" cy="235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7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0274" y="1780401"/>
            <a:ext cx="1662732" cy="3297196"/>
          </a:xfrm>
          <a:custGeom>
            <a:avLst/>
            <a:gdLst>
              <a:gd name="connsiteX0" fmla="*/ 10274 w 1662732"/>
              <a:gd name="connsiteY0" fmla="*/ 0 h 3297196"/>
              <a:gd name="connsiteX1" fmla="*/ 1662732 w 1662732"/>
              <a:gd name="connsiteY1" fmla="*/ 1648598 h 3297196"/>
              <a:gd name="connsiteX2" fmla="*/ 10274 w 1662732"/>
              <a:gd name="connsiteY2" fmla="*/ 3297196 h 3297196"/>
              <a:gd name="connsiteX3" fmla="*/ 0 w 1662732"/>
              <a:gd name="connsiteY3" fmla="*/ 3296679 h 3297196"/>
              <a:gd name="connsiteX4" fmla="*/ 0 w 1662732"/>
              <a:gd name="connsiteY4" fmla="*/ 518 h 329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732" h="3297196">
                <a:moveTo>
                  <a:pt x="10274" y="0"/>
                </a:moveTo>
                <a:cubicBezTo>
                  <a:pt x="922901" y="0"/>
                  <a:pt x="1662732" y="738102"/>
                  <a:pt x="1662732" y="1648598"/>
                </a:cubicBezTo>
                <a:cubicBezTo>
                  <a:pt x="1662732" y="2559094"/>
                  <a:pt x="922901" y="3297196"/>
                  <a:pt x="10274" y="3297196"/>
                </a:cubicBezTo>
                <a:lnTo>
                  <a:pt x="0" y="3296679"/>
                </a:lnTo>
                <a:lnTo>
                  <a:pt x="0" y="518"/>
                </a:lnTo>
                <a:close/>
              </a:path>
            </a:pathLst>
          </a:custGeom>
          <a:solidFill>
            <a:srgbClr val="94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 userDrawn="1">
            <p:extLst>
              <p:ext uri="{D42A27DB-BD31-4B8C-83A1-F6EECF244321}">
                <p14:modId xmlns:p14="http://schemas.microsoft.com/office/powerpoint/2010/main" val="3513177929"/>
              </p:ext>
            </p:extLst>
          </p:nvPr>
        </p:nvGraphicFramePr>
        <p:xfrm>
          <a:off x="0" y="4596714"/>
          <a:ext cx="9259330" cy="212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12" name="组合 11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0" name="平行四边形 9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410465" y="2910531"/>
            <a:ext cx="258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ADD TITLE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00202" y="3866798"/>
            <a:ext cx="199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your keywords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14798" y="4214872"/>
            <a:ext cx="116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</a:rPr>
              <a:t>PPTer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: By Smith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04149207"/>
              </p:ext>
            </p:extLst>
          </p:nvPr>
        </p:nvGraphicFramePr>
        <p:xfrm>
          <a:off x="1769075" y="21384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2323" y="1458095"/>
            <a:ext cx="55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,please add your text here ,add your text here ,add your text here add your text here ,add your text here 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23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87171518"/>
              </p:ext>
            </p:extLst>
          </p:nvPr>
        </p:nvGraphicFramePr>
        <p:xfrm>
          <a:off x="1795848" y="1981887"/>
          <a:ext cx="5466835" cy="364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93990" y="3023286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4519" y="3468130"/>
            <a:ext cx="22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add your text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10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</a:rPr>
              <a:t>3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3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9782025"/>
              </p:ext>
            </p:extLst>
          </p:nvPr>
        </p:nvGraphicFramePr>
        <p:xfrm>
          <a:off x="2257167" y="2092028"/>
          <a:ext cx="4786753" cy="31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04186" y="2634836"/>
            <a:ext cx="108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12789" y="4559715"/>
            <a:ext cx="10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1946" y="3348440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.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487794" y="2005783"/>
            <a:ext cx="4850912" cy="3155223"/>
            <a:chOff x="2487794" y="2005783"/>
            <a:chExt cx="4850912" cy="3155223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7794" y="2311974"/>
              <a:ext cx="925582" cy="925582"/>
              <a:chOff x="2487794" y="2311974"/>
              <a:chExt cx="925582" cy="92558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487794" y="231197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257" y="2468574"/>
                <a:ext cx="609524" cy="609524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2502228" y="4235424"/>
              <a:ext cx="925582" cy="925582"/>
              <a:chOff x="2502228" y="4235424"/>
              <a:chExt cx="925582" cy="92558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502228" y="423542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823" y="4393453"/>
                <a:ext cx="609524" cy="609524"/>
              </a:xfrm>
              <a:prstGeom prst="rect">
                <a:avLst/>
              </a:prstGeom>
            </p:spPr>
          </p:pic>
        </p:grpSp>
        <p:cxnSp>
          <p:nvCxnSpPr>
            <p:cNvPr id="27" name="直接连接符 26"/>
            <p:cNvCxnSpPr/>
            <p:nvPr/>
          </p:nvCxnSpPr>
          <p:spPr>
            <a:xfrm>
              <a:off x="3413376" y="2911835"/>
              <a:ext cx="722019" cy="166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</p:cNvCxnSpPr>
            <p:nvPr/>
          </p:nvCxnSpPr>
          <p:spPr>
            <a:xfrm flipV="1">
              <a:off x="3427811" y="4235423"/>
              <a:ext cx="633443" cy="462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413124" y="2005783"/>
              <a:ext cx="925582" cy="925582"/>
              <a:chOff x="6413124" y="2005783"/>
              <a:chExt cx="925582" cy="925582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13124" y="2005783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27" y="2267850"/>
                <a:ext cx="619175" cy="397079"/>
              </a:xfrm>
              <a:prstGeom prst="rect">
                <a:avLst/>
              </a:prstGeom>
            </p:spPr>
          </p:pic>
        </p:grpSp>
        <p:cxnSp>
          <p:nvCxnSpPr>
            <p:cNvPr id="34" name="直接连接符 33"/>
            <p:cNvCxnSpPr/>
            <p:nvPr/>
          </p:nvCxnSpPr>
          <p:spPr>
            <a:xfrm flipV="1">
              <a:off x="5758249" y="2634836"/>
              <a:ext cx="654874" cy="4432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49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-576686" y="1960831"/>
            <a:ext cx="10320391" cy="3913971"/>
            <a:chOff x="-576686" y="1960831"/>
            <a:chExt cx="10320391" cy="3913971"/>
          </a:xfrm>
        </p:grpSpPr>
        <p:sp>
          <p:nvSpPr>
            <p:cNvPr id="8" name="任意多边形 7"/>
            <p:cNvSpPr/>
            <p:nvPr/>
          </p:nvSpPr>
          <p:spPr>
            <a:xfrm>
              <a:off x="2213454" y="2338355"/>
              <a:ext cx="2235200" cy="2235200"/>
            </a:xfrm>
            <a:custGeom>
              <a:avLst/>
              <a:gdLst>
                <a:gd name="connsiteX0" fmla="*/ 1586555 w 2235200"/>
                <a:gd name="connsiteY0" fmla="*/ 356377 h 2235200"/>
                <a:gd name="connsiteX1" fmla="*/ 1760418 w 2235200"/>
                <a:gd name="connsiteY1" fmla="*/ 210481 h 2235200"/>
                <a:gd name="connsiteX2" fmla="*/ 1899314 w 2235200"/>
                <a:gd name="connsiteY2" fmla="*/ 327029 h 2235200"/>
                <a:gd name="connsiteX3" fmla="*/ 1785825 w 2235200"/>
                <a:gd name="connsiteY3" fmla="*/ 523585 h 2235200"/>
                <a:gd name="connsiteX4" fmla="*/ 1966144 w 2235200"/>
                <a:gd name="connsiteY4" fmla="*/ 835907 h 2235200"/>
                <a:gd name="connsiteX5" fmla="*/ 2193112 w 2235200"/>
                <a:gd name="connsiteY5" fmla="*/ 835901 h 2235200"/>
                <a:gd name="connsiteX6" fmla="*/ 2224597 w 2235200"/>
                <a:gd name="connsiteY6" fmla="*/ 1014463 h 2235200"/>
                <a:gd name="connsiteX7" fmla="*/ 2011316 w 2235200"/>
                <a:gd name="connsiteY7" fmla="*/ 1092085 h 2235200"/>
                <a:gd name="connsiteX8" fmla="*/ 1948692 w 2235200"/>
                <a:gd name="connsiteY8" fmla="*/ 1447245 h 2235200"/>
                <a:gd name="connsiteX9" fmla="*/ 2122562 w 2235200"/>
                <a:gd name="connsiteY9" fmla="*/ 1593132 h 2235200"/>
                <a:gd name="connsiteX10" fmla="*/ 2031904 w 2235200"/>
                <a:gd name="connsiteY10" fmla="*/ 1750157 h 2235200"/>
                <a:gd name="connsiteX11" fmla="*/ 1818627 w 2235200"/>
                <a:gd name="connsiteY11" fmla="*/ 1672524 h 2235200"/>
                <a:gd name="connsiteX12" fmla="*/ 1542362 w 2235200"/>
                <a:gd name="connsiteY12" fmla="*/ 1904338 h 2235200"/>
                <a:gd name="connsiteX13" fmla="*/ 1581780 w 2235200"/>
                <a:gd name="connsiteY13" fmla="*/ 2127856 h 2235200"/>
                <a:gd name="connsiteX14" fmla="*/ 1411398 w 2235200"/>
                <a:gd name="connsiteY14" fmla="*/ 2189870 h 2235200"/>
                <a:gd name="connsiteX15" fmla="*/ 1297919 w 2235200"/>
                <a:gd name="connsiteY15" fmla="*/ 1993308 h 2235200"/>
                <a:gd name="connsiteX16" fmla="*/ 937280 w 2235200"/>
                <a:gd name="connsiteY16" fmla="*/ 1993308 h 2235200"/>
                <a:gd name="connsiteX17" fmla="*/ 823802 w 2235200"/>
                <a:gd name="connsiteY17" fmla="*/ 2189870 h 2235200"/>
                <a:gd name="connsiteX18" fmla="*/ 653420 w 2235200"/>
                <a:gd name="connsiteY18" fmla="*/ 2127856 h 2235200"/>
                <a:gd name="connsiteX19" fmla="*/ 692839 w 2235200"/>
                <a:gd name="connsiteY19" fmla="*/ 1904338 h 2235200"/>
                <a:gd name="connsiteX20" fmla="*/ 416574 w 2235200"/>
                <a:gd name="connsiteY20" fmla="*/ 1672524 h 2235200"/>
                <a:gd name="connsiteX21" fmla="*/ 203296 w 2235200"/>
                <a:gd name="connsiteY21" fmla="*/ 1750157 h 2235200"/>
                <a:gd name="connsiteX22" fmla="*/ 112638 w 2235200"/>
                <a:gd name="connsiteY22" fmla="*/ 1593132 h 2235200"/>
                <a:gd name="connsiteX23" fmla="*/ 286508 w 2235200"/>
                <a:gd name="connsiteY23" fmla="*/ 1447245 h 2235200"/>
                <a:gd name="connsiteX24" fmla="*/ 223884 w 2235200"/>
                <a:gd name="connsiteY24" fmla="*/ 1092085 h 2235200"/>
                <a:gd name="connsiteX25" fmla="*/ 10603 w 2235200"/>
                <a:gd name="connsiteY25" fmla="*/ 1014463 h 2235200"/>
                <a:gd name="connsiteX26" fmla="*/ 42088 w 2235200"/>
                <a:gd name="connsiteY26" fmla="*/ 835901 h 2235200"/>
                <a:gd name="connsiteX27" fmla="*/ 269055 w 2235200"/>
                <a:gd name="connsiteY27" fmla="*/ 835907 h 2235200"/>
                <a:gd name="connsiteX28" fmla="*/ 449374 w 2235200"/>
                <a:gd name="connsiteY28" fmla="*/ 523585 h 2235200"/>
                <a:gd name="connsiteX29" fmla="*/ 335886 w 2235200"/>
                <a:gd name="connsiteY29" fmla="*/ 327029 h 2235200"/>
                <a:gd name="connsiteX30" fmla="*/ 474782 w 2235200"/>
                <a:gd name="connsiteY30" fmla="*/ 210481 h 2235200"/>
                <a:gd name="connsiteX31" fmla="*/ 648645 w 2235200"/>
                <a:gd name="connsiteY31" fmla="*/ 356377 h 2235200"/>
                <a:gd name="connsiteX32" fmla="*/ 987535 w 2235200"/>
                <a:gd name="connsiteY32" fmla="*/ 233031 h 2235200"/>
                <a:gd name="connsiteX33" fmla="*/ 1026942 w 2235200"/>
                <a:gd name="connsiteY33" fmla="*/ 9511 h 2235200"/>
                <a:gd name="connsiteX34" fmla="*/ 1208258 w 2235200"/>
                <a:gd name="connsiteY34" fmla="*/ 9511 h 2235200"/>
                <a:gd name="connsiteX35" fmla="*/ 1247665 w 2235200"/>
                <a:gd name="connsiteY35" fmla="*/ 233031 h 2235200"/>
                <a:gd name="connsiteX36" fmla="*/ 1586555 w 2235200"/>
                <a:gd name="connsiteY36" fmla="*/ 356377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35200" h="2235200">
                  <a:moveTo>
                    <a:pt x="1586555" y="356377"/>
                  </a:moveTo>
                  <a:lnTo>
                    <a:pt x="1760418" y="210481"/>
                  </a:lnTo>
                  <a:lnTo>
                    <a:pt x="1899314" y="327029"/>
                  </a:lnTo>
                  <a:lnTo>
                    <a:pt x="1785825" y="523585"/>
                  </a:lnTo>
                  <a:cubicBezTo>
                    <a:pt x="1866522" y="614364"/>
                    <a:pt x="1927876" y="720632"/>
                    <a:pt x="1966144" y="835907"/>
                  </a:cubicBezTo>
                  <a:lnTo>
                    <a:pt x="2193112" y="835901"/>
                  </a:lnTo>
                  <a:lnTo>
                    <a:pt x="2224597" y="1014463"/>
                  </a:lnTo>
                  <a:lnTo>
                    <a:pt x="2011316" y="1092085"/>
                  </a:lnTo>
                  <a:cubicBezTo>
                    <a:pt x="2014782" y="1213496"/>
                    <a:pt x="1993474" y="1334341"/>
                    <a:pt x="1948692" y="1447245"/>
                  </a:cubicBezTo>
                  <a:lnTo>
                    <a:pt x="2122562" y="1593132"/>
                  </a:lnTo>
                  <a:lnTo>
                    <a:pt x="2031904" y="1750157"/>
                  </a:lnTo>
                  <a:lnTo>
                    <a:pt x="1818627" y="1672524"/>
                  </a:lnTo>
                  <a:cubicBezTo>
                    <a:pt x="1743241" y="1767759"/>
                    <a:pt x="1649240" y="1846634"/>
                    <a:pt x="1542362" y="1904338"/>
                  </a:cubicBezTo>
                  <a:lnTo>
                    <a:pt x="1581780" y="2127856"/>
                  </a:lnTo>
                  <a:lnTo>
                    <a:pt x="1411398" y="2189870"/>
                  </a:lnTo>
                  <a:lnTo>
                    <a:pt x="1297919" y="1993308"/>
                  </a:lnTo>
                  <a:cubicBezTo>
                    <a:pt x="1178954" y="2017804"/>
                    <a:pt x="1056245" y="2017804"/>
                    <a:pt x="937280" y="1993308"/>
                  </a:cubicBezTo>
                  <a:lnTo>
                    <a:pt x="823802" y="2189870"/>
                  </a:lnTo>
                  <a:lnTo>
                    <a:pt x="653420" y="2127856"/>
                  </a:lnTo>
                  <a:lnTo>
                    <a:pt x="692839" y="1904338"/>
                  </a:lnTo>
                  <a:cubicBezTo>
                    <a:pt x="585961" y="1846634"/>
                    <a:pt x="491960" y="1767758"/>
                    <a:pt x="416574" y="1672524"/>
                  </a:cubicBezTo>
                  <a:lnTo>
                    <a:pt x="203296" y="1750157"/>
                  </a:lnTo>
                  <a:lnTo>
                    <a:pt x="112638" y="1593132"/>
                  </a:lnTo>
                  <a:lnTo>
                    <a:pt x="286508" y="1447245"/>
                  </a:lnTo>
                  <a:cubicBezTo>
                    <a:pt x="241726" y="1334341"/>
                    <a:pt x="220417" y="1213496"/>
                    <a:pt x="223884" y="1092085"/>
                  </a:cubicBezTo>
                  <a:lnTo>
                    <a:pt x="10603" y="1014463"/>
                  </a:lnTo>
                  <a:lnTo>
                    <a:pt x="42088" y="835901"/>
                  </a:lnTo>
                  <a:lnTo>
                    <a:pt x="269055" y="835907"/>
                  </a:lnTo>
                  <a:cubicBezTo>
                    <a:pt x="307323" y="720632"/>
                    <a:pt x="368677" y="614363"/>
                    <a:pt x="449374" y="523585"/>
                  </a:cubicBezTo>
                  <a:lnTo>
                    <a:pt x="335886" y="327029"/>
                  </a:lnTo>
                  <a:lnTo>
                    <a:pt x="474782" y="210481"/>
                  </a:lnTo>
                  <a:lnTo>
                    <a:pt x="648645" y="356377"/>
                  </a:lnTo>
                  <a:cubicBezTo>
                    <a:pt x="752057" y="292669"/>
                    <a:pt x="867366" y="250701"/>
                    <a:pt x="987535" y="233031"/>
                  </a:cubicBezTo>
                  <a:lnTo>
                    <a:pt x="1026942" y="9511"/>
                  </a:lnTo>
                  <a:lnTo>
                    <a:pt x="1208258" y="9511"/>
                  </a:lnTo>
                  <a:lnTo>
                    <a:pt x="1247665" y="233031"/>
                  </a:lnTo>
                  <a:cubicBezTo>
                    <a:pt x="1367834" y="250700"/>
                    <a:pt x="1483142" y="292669"/>
                    <a:pt x="1586555" y="356377"/>
                  </a:cubicBezTo>
                  <a:close/>
                </a:path>
              </a:pathLst>
            </a:custGeom>
            <a:solidFill>
              <a:srgbClr val="6ECD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6365" tIns="570575" rIns="496365" bIns="609666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09194" y="4182529"/>
              <a:ext cx="1357408" cy="1357408"/>
            </a:xfrm>
            <a:custGeom>
              <a:avLst/>
              <a:gdLst>
                <a:gd name="connsiteX0" fmla="*/ 1216350 w 1625600"/>
                <a:gd name="connsiteY0" fmla="*/ 411723 h 1625600"/>
                <a:gd name="connsiteX1" fmla="*/ 1456181 w 1625600"/>
                <a:gd name="connsiteY1" fmla="*/ 339443 h 1625600"/>
                <a:gd name="connsiteX2" fmla="*/ 1544430 w 1625600"/>
                <a:gd name="connsiteY2" fmla="*/ 492294 h 1625600"/>
                <a:gd name="connsiteX3" fmla="*/ 1361918 w 1625600"/>
                <a:gd name="connsiteY3" fmla="*/ 663854 h 1625600"/>
                <a:gd name="connsiteX4" fmla="*/ 1361918 w 1625600"/>
                <a:gd name="connsiteY4" fmla="*/ 961747 h 1625600"/>
                <a:gd name="connsiteX5" fmla="*/ 1544430 w 1625600"/>
                <a:gd name="connsiteY5" fmla="*/ 1133306 h 1625600"/>
                <a:gd name="connsiteX6" fmla="*/ 1456181 w 1625600"/>
                <a:gd name="connsiteY6" fmla="*/ 1286157 h 1625600"/>
                <a:gd name="connsiteX7" fmla="*/ 1216350 w 1625600"/>
                <a:gd name="connsiteY7" fmla="*/ 1213877 h 1625600"/>
                <a:gd name="connsiteX8" fmla="*/ 958367 w 1625600"/>
                <a:gd name="connsiteY8" fmla="*/ 1362823 h 1625600"/>
                <a:gd name="connsiteX9" fmla="*/ 901049 w 1625600"/>
                <a:gd name="connsiteY9" fmla="*/ 1606663 h 1625600"/>
                <a:gd name="connsiteX10" fmla="*/ 724551 w 1625600"/>
                <a:gd name="connsiteY10" fmla="*/ 1606663 h 1625600"/>
                <a:gd name="connsiteX11" fmla="*/ 667232 w 1625600"/>
                <a:gd name="connsiteY11" fmla="*/ 1362823 h 1625600"/>
                <a:gd name="connsiteX12" fmla="*/ 409249 w 1625600"/>
                <a:gd name="connsiteY12" fmla="*/ 1213877 h 1625600"/>
                <a:gd name="connsiteX13" fmla="*/ 169419 w 1625600"/>
                <a:gd name="connsiteY13" fmla="*/ 1286157 h 1625600"/>
                <a:gd name="connsiteX14" fmla="*/ 81170 w 1625600"/>
                <a:gd name="connsiteY14" fmla="*/ 1133306 h 1625600"/>
                <a:gd name="connsiteX15" fmla="*/ 263682 w 1625600"/>
                <a:gd name="connsiteY15" fmla="*/ 961746 h 1625600"/>
                <a:gd name="connsiteX16" fmla="*/ 263682 w 1625600"/>
                <a:gd name="connsiteY16" fmla="*/ 663853 h 1625600"/>
                <a:gd name="connsiteX17" fmla="*/ 81170 w 1625600"/>
                <a:gd name="connsiteY17" fmla="*/ 492294 h 1625600"/>
                <a:gd name="connsiteX18" fmla="*/ 169419 w 1625600"/>
                <a:gd name="connsiteY18" fmla="*/ 339443 h 1625600"/>
                <a:gd name="connsiteX19" fmla="*/ 409250 w 1625600"/>
                <a:gd name="connsiteY19" fmla="*/ 411723 h 1625600"/>
                <a:gd name="connsiteX20" fmla="*/ 667233 w 1625600"/>
                <a:gd name="connsiteY20" fmla="*/ 262777 h 1625600"/>
                <a:gd name="connsiteX21" fmla="*/ 724551 w 1625600"/>
                <a:gd name="connsiteY21" fmla="*/ 18937 h 1625600"/>
                <a:gd name="connsiteX22" fmla="*/ 901049 w 1625600"/>
                <a:gd name="connsiteY22" fmla="*/ 18937 h 1625600"/>
                <a:gd name="connsiteX23" fmla="*/ 958368 w 1625600"/>
                <a:gd name="connsiteY23" fmla="*/ 262777 h 1625600"/>
                <a:gd name="connsiteX24" fmla="*/ 1216351 w 1625600"/>
                <a:gd name="connsiteY24" fmla="*/ 411723 h 1625600"/>
                <a:gd name="connsiteX25" fmla="*/ 1216350 w 1625600"/>
                <a:gd name="connsiteY25" fmla="*/ 41172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5600" h="1625600">
                  <a:moveTo>
                    <a:pt x="1216350" y="411723"/>
                  </a:moveTo>
                  <a:lnTo>
                    <a:pt x="1456181" y="339443"/>
                  </a:lnTo>
                  <a:lnTo>
                    <a:pt x="1544430" y="492294"/>
                  </a:lnTo>
                  <a:lnTo>
                    <a:pt x="1361918" y="663854"/>
                  </a:lnTo>
                  <a:cubicBezTo>
                    <a:pt x="1388374" y="761389"/>
                    <a:pt x="1388374" y="864211"/>
                    <a:pt x="1361918" y="961747"/>
                  </a:cubicBezTo>
                  <a:lnTo>
                    <a:pt x="1544430" y="1133306"/>
                  </a:lnTo>
                  <a:lnTo>
                    <a:pt x="1456181" y="1286157"/>
                  </a:lnTo>
                  <a:lnTo>
                    <a:pt x="1216350" y="1213877"/>
                  </a:lnTo>
                  <a:cubicBezTo>
                    <a:pt x="1145110" y="1285556"/>
                    <a:pt x="1056063" y="1336967"/>
                    <a:pt x="958367" y="1362823"/>
                  </a:cubicBezTo>
                  <a:lnTo>
                    <a:pt x="901049" y="1606663"/>
                  </a:lnTo>
                  <a:lnTo>
                    <a:pt x="724551" y="1606663"/>
                  </a:lnTo>
                  <a:lnTo>
                    <a:pt x="667232" y="1362823"/>
                  </a:lnTo>
                  <a:cubicBezTo>
                    <a:pt x="569536" y="1336967"/>
                    <a:pt x="480489" y="1285556"/>
                    <a:pt x="409249" y="1213877"/>
                  </a:cubicBezTo>
                  <a:lnTo>
                    <a:pt x="169419" y="1286157"/>
                  </a:lnTo>
                  <a:lnTo>
                    <a:pt x="81170" y="1133306"/>
                  </a:lnTo>
                  <a:lnTo>
                    <a:pt x="263682" y="961746"/>
                  </a:lnTo>
                  <a:cubicBezTo>
                    <a:pt x="237226" y="864211"/>
                    <a:pt x="237226" y="761389"/>
                    <a:pt x="263682" y="663853"/>
                  </a:cubicBezTo>
                  <a:lnTo>
                    <a:pt x="81170" y="492294"/>
                  </a:lnTo>
                  <a:lnTo>
                    <a:pt x="169419" y="339443"/>
                  </a:lnTo>
                  <a:lnTo>
                    <a:pt x="409250" y="411723"/>
                  </a:lnTo>
                  <a:cubicBezTo>
                    <a:pt x="480490" y="340044"/>
                    <a:pt x="569537" y="288633"/>
                    <a:pt x="667233" y="262777"/>
                  </a:cubicBezTo>
                  <a:lnTo>
                    <a:pt x="724551" y="18937"/>
                  </a:lnTo>
                  <a:lnTo>
                    <a:pt x="901049" y="18937"/>
                  </a:lnTo>
                  <a:lnTo>
                    <a:pt x="958368" y="262777"/>
                  </a:lnTo>
                  <a:cubicBezTo>
                    <a:pt x="1056064" y="288633"/>
                    <a:pt x="1145111" y="340044"/>
                    <a:pt x="1216351" y="411723"/>
                  </a:cubicBezTo>
                  <a:lnTo>
                    <a:pt x="1216350" y="411723"/>
                  </a:lnTo>
                  <a:close/>
                </a:path>
              </a:pathLst>
            </a:custGeom>
            <a:solidFill>
              <a:srgbClr val="6ECD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190" tIns="439663" rIns="437190" bIns="439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-576686" y="3468965"/>
              <a:ext cx="1218366" cy="1218366"/>
            </a:xfrm>
            <a:custGeom>
              <a:avLst/>
              <a:gdLst>
                <a:gd name="connsiteX0" fmla="*/ 1191775 w 1592756"/>
                <a:gd name="connsiteY0" fmla="*/ 403405 h 1592756"/>
                <a:gd name="connsiteX1" fmla="*/ 1426760 w 1592756"/>
                <a:gd name="connsiteY1" fmla="*/ 332584 h 1592756"/>
                <a:gd name="connsiteX2" fmla="*/ 1513226 w 1592756"/>
                <a:gd name="connsiteY2" fmla="*/ 482348 h 1592756"/>
                <a:gd name="connsiteX3" fmla="*/ 1334401 w 1592756"/>
                <a:gd name="connsiteY3" fmla="*/ 650441 h 1592756"/>
                <a:gd name="connsiteX4" fmla="*/ 1334401 w 1592756"/>
                <a:gd name="connsiteY4" fmla="*/ 942315 h 1592756"/>
                <a:gd name="connsiteX5" fmla="*/ 1513226 w 1592756"/>
                <a:gd name="connsiteY5" fmla="*/ 1110408 h 1592756"/>
                <a:gd name="connsiteX6" fmla="*/ 1426760 w 1592756"/>
                <a:gd name="connsiteY6" fmla="*/ 1260172 h 1592756"/>
                <a:gd name="connsiteX7" fmla="*/ 1191775 w 1592756"/>
                <a:gd name="connsiteY7" fmla="*/ 1189351 h 1592756"/>
                <a:gd name="connsiteX8" fmla="*/ 939004 w 1592756"/>
                <a:gd name="connsiteY8" fmla="*/ 1335288 h 1592756"/>
                <a:gd name="connsiteX9" fmla="*/ 882844 w 1592756"/>
                <a:gd name="connsiteY9" fmla="*/ 1574202 h 1592756"/>
                <a:gd name="connsiteX10" fmla="*/ 709912 w 1592756"/>
                <a:gd name="connsiteY10" fmla="*/ 1574202 h 1592756"/>
                <a:gd name="connsiteX11" fmla="*/ 653752 w 1592756"/>
                <a:gd name="connsiteY11" fmla="*/ 1335288 h 1592756"/>
                <a:gd name="connsiteX12" fmla="*/ 400981 w 1592756"/>
                <a:gd name="connsiteY12" fmla="*/ 1189351 h 1592756"/>
                <a:gd name="connsiteX13" fmla="*/ 165996 w 1592756"/>
                <a:gd name="connsiteY13" fmla="*/ 1260172 h 1592756"/>
                <a:gd name="connsiteX14" fmla="*/ 79530 w 1592756"/>
                <a:gd name="connsiteY14" fmla="*/ 1110408 h 1592756"/>
                <a:gd name="connsiteX15" fmla="*/ 258355 w 1592756"/>
                <a:gd name="connsiteY15" fmla="*/ 942315 h 1592756"/>
                <a:gd name="connsiteX16" fmla="*/ 258355 w 1592756"/>
                <a:gd name="connsiteY16" fmla="*/ 650441 h 1592756"/>
                <a:gd name="connsiteX17" fmla="*/ 79530 w 1592756"/>
                <a:gd name="connsiteY17" fmla="*/ 482348 h 1592756"/>
                <a:gd name="connsiteX18" fmla="*/ 165996 w 1592756"/>
                <a:gd name="connsiteY18" fmla="*/ 332584 h 1592756"/>
                <a:gd name="connsiteX19" fmla="*/ 400981 w 1592756"/>
                <a:gd name="connsiteY19" fmla="*/ 403405 h 1592756"/>
                <a:gd name="connsiteX20" fmla="*/ 653752 w 1592756"/>
                <a:gd name="connsiteY20" fmla="*/ 257468 h 1592756"/>
                <a:gd name="connsiteX21" fmla="*/ 709912 w 1592756"/>
                <a:gd name="connsiteY21" fmla="*/ 18554 h 1592756"/>
                <a:gd name="connsiteX22" fmla="*/ 882844 w 1592756"/>
                <a:gd name="connsiteY22" fmla="*/ 18554 h 1592756"/>
                <a:gd name="connsiteX23" fmla="*/ 939004 w 1592756"/>
                <a:gd name="connsiteY23" fmla="*/ 257468 h 1592756"/>
                <a:gd name="connsiteX24" fmla="*/ 1191775 w 1592756"/>
                <a:gd name="connsiteY24" fmla="*/ 403405 h 159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92756" h="1592756">
                  <a:moveTo>
                    <a:pt x="1025173" y="402893"/>
                  </a:moveTo>
                  <a:lnTo>
                    <a:pt x="1195533" y="297380"/>
                  </a:lnTo>
                  <a:lnTo>
                    <a:pt x="1295376" y="397223"/>
                  </a:lnTo>
                  <a:lnTo>
                    <a:pt x="1189863" y="567584"/>
                  </a:lnTo>
                  <a:cubicBezTo>
                    <a:pt x="1230502" y="637475"/>
                    <a:pt x="1251792" y="716930"/>
                    <a:pt x="1251543" y="797777"/>
                  </a:cubicBezTo>
                  <a:lnTo>
                    <a:pt x="1428100" y="892558"/>
                  </a:lnTo>
                  <a:lnTo>
                    <a:pt x="1391556" y="1028945"/>
                  </a:lnTo>
                  <a:lnTo>
                    <a:pt x="1191263" y="1022749"/>
                  </a:lnTo>
                  <a:cubicBezTo>
                    <a:pt x="1151054" y="1092889"/>
                    <a:pt x="1092889" y="1151054"/>
                    <a:pt x="1022749" y="1191262"/>
                  </a:cubicBezTo>
                  <a:lnTo>
                    <a:pt x="1028945" y="1391556"/>
                  </a:lnTo>
                  <a:lnTo>
                    <a:pt x="892558" y="1428101"/>
                  </a:lnTo>
                  <a:lnTo>
                    <a:pt x="797778" y="1251543"/>
                  </a:lnTo>
                  <a:cubicBezTo>
                    <a:pt x="716930" y="1251791"/>
                    <a:pt x="637475" y="1230502"/>
                    <a:pt x="567583" y="1189863"/>
                  </a:cubicBezTo>
                  <a:lnTo>
                    <a:pt x="397223" y="1295376"/>
                  </a:lnTo>
                  <a:lnTo>
                    <a:pt x="297380" y="1195533"/>
                  </a:lnTo>
                  <a:lnTo>
                    <a:pt x="402893" y="1025172"/>
                  </a:lnTo>
                  <a:cubicBezTo>
                    <a:pt x="362254" y="955281"/>
                    <a:pt x="340964" y="875826"/>
                    <a:pt x="341213" y="794979"/>
                  </a:cubicBezTo>
                  <a:lnTo>
                    <a:pt x="164656" y="700198"/>
                  </a:lnTo>
                  <a:lnTo>
                    <a:pt x="201200" y="563811"/>
                  </a:lnTo>
                  <a:lnTo>
                    <a:pt x="401493" y="570007"/>
                  </a:lnTo>
                  <a:cubicBezTo>
                    <a:pt x="441702" y="499867"/>
                    <a:pt x="499867" y="441702"/>
                    <a:pt x="570007" y="401494"/>
                  </a:cubicBezTo>
                  <a:lnTo>
                    <a:pt x="563811" y="201200"/>
                  </a:lnTo>
                  <a:lnTo>
                    <a:pt x="700198" y="164655"/>
                  </a:lnTo>
                  <a:lnTo>
                    <a:pt x="794978" y="341213"/>
                  </a:lnTo>
                  <a:cubicBezTo>
                    <a:pt x="875826" y="340965"/>
                    <a:pt x="955281" y="362254"/>
                    <a:pt x="1025173" y="402893"/>
                  </a:cubicBezTo>
                  <a:close/>
                </a:path>
              </a:pathLst>
            </a:custGeom>
            <a:solidFill>
              <a:srgbClr val="6ECD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071" tIns="560071" rIns="560069" bIns="56006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6188636" y="2433490"/>
              <a:ext cx="1313608" cy="1372391"/>
            </a:xfrm>
            <a:custGeom>
              <a:avLst/>
              <a:gdLst>
                <a:gd name="connsiteX0" fmla="*/ 1586555 w 2235200"/>
                <a:gd name="connsiteY0" fmla="*/ 356377 h 2235200"/>
                <a:gd name="connsiteX1" fmla="*/ 1760418 w 2235200"/>
                <a:gd name="connsiteY1" fmla="*/ 210481 h 2235200"/>
                <a:gd name="connsiteX2" fmla="*/ 1899314 w 2235200"/>
                <a:gd name="connsiteY2" fmla="*/ 327029 h 2235200"/>
                <a:gd name="connsiteX3" fmla="*/ 1785825 w 2235200"/>
                <a:gd name="connsiteY3" fmla="*/ 523585 h 2235200"/>
                <a:gd name="connsiteX4" fmla="*/ 1966144 w 2235200"/>
                <a:gd name="connsiteY4" fmla="*/ 835907 h 2235200"/>
                <a:gd name="connsiteX5" fmla="*/ 2193112 w 2235200"/>
                <a:gd name="connsiteY5" fmla="*/ 835901 h 2235200"/>
                <a:gd name="connsiteX6" fmla="*/ 2224597 w 2235200"/>
                <a:gd name="connsiteY6" fmla="*/ 1014463 h 2235200"/>
                <a:gd name="connsiteX7" fmla="*/ 2011316 w 2235200"/>
                <a:gd name="connsiteY7" fmla="*/ 1092085 h 2235200"/>
                <a:gd name="connsiteX8" fmla="*/ 1948692 w 2235200"/>
                <a:gd name="connsiteY8" fmla="*/ 1447245 h 2235200"/>
                <a:gd name="connsiteX9" fmla="*/ 2122562 w 2235200"/>
                <a:gd name="connsiteY9" fmla="*/ 1593132 h 2235200"/>
                <a:gd name="connsiteX10" fmla="*/ 2031904 w 2235200"/>
                <a:gd name="connsiteY10" fmla="*/ 1750157 h 2235200"/>
                <a:gd name="connsiteX11" fmla="*/ 1818627 w 2235200"/>
                <a:gd name="connsiteY11" fmla="*/ 1672524 h 2235200"/>
                <a:gd name="connsiteX12" fmla="*/ 1542362 w 2235200"/>
                <a:gd name="connsiteY12" fmla="*/ 1904338 h 2235200"/>
                <a:gd name="connsiteX13" fmla="*/ 1581780 w 2235200"/>
                <a:gd name="connsiteY13" fmla="*/ 2127856 h 2235200"/>
                <a:gd name="connsiteX14" fmla="*/ 1411398 w 2235200"/>
                <a:gd name="connsiteY14" fmla="*/ 2189870 h 2235200"/>
                <a:gd name="connsiteX15" fmla="*/ 1297919 w 2235200"/>
                <a:gd name="connsiteY15" fmla="*/ 1993308 h 2235200"/>
                <a:gd name="connsiteX16" fmla="*/ 937280 w 2235200"/>
                <a:gd name="connsiteY16" fmla="*/ 1993308 h 2235200"/>
                <a:gd name="connsiteX17" fmla="*/ 823802 w 2235200"/>
                <a:gd name="connsiteY17" fmla="*/ 2189870 h 2235200"/>
                <a:gd name="connsiteX18" fmla="*/ 653420 w 2235200"/>
                <a:gd name="connsiteY18" fmla="*/ 2127856 h 2235200"/>
                <a:gd name="connsiteX19" fmla="*/ 692839 w 2235200"/>
                <a:gd name="connsiteY19" fmla="*/ 1904338 h 2235200"/>
                <a:gd name="connsiteX20" fmla="*/ 416574 w 2235200"/>
                <a:gd name="connsiteY20" fmla="*/ 1672524 h 2235200"/>
                <a:gd name="connsiteX21" fmla="*/ 203296 w 2235200"/>
                <a:gd name="connsiteY21" fmla="*/ 1750157 h 2235200"/>
                <a:gd name="connsiteX22" fmla="*/ 112638 w 2235200"/>
                <a:gd name="connsiteY22" fmla="*/ 1593132 h 2235200"/>
                <a:gd name="connsiteX23" fmla="*/ 286508 w 2235200"/>
                <a:gd name="connsiteY23" fmla="*/ 1447245 h 2235200"/>
                <a:gd name="connsiteX24" fmla="*/ 223884 w 2235200"/>
                <a:gd name="connsiteY24" fmla="*/ 1092085 h 2235200"/>
                <a:gd name="connsiteX25" fmla="*/ 10603 w 2235200"/>
                <a:gd name="connsiteY25" fmla="*/ 1014463 h 2235200"/>
                <a:gd name="connsiteX26" fmla="*/ 42088 w 2235200"/>
                <a:gd name="connsiteY26" fmla="*/ 835901 h 2235200"/>
                <a:gd name="connsiteX27" fmla="*/ 269055 w 2235200"/>
                <a:gd name="connsiteY27" fmla="*/ 835907 h 2235200"/>
                <a:gd name="connsiteX28" fmla="*/ 449374 w 2235200"/>
                <a:gd name="connsiteY28" fmla="*/ 523585 h 2235200"/>
                <a:gd name="connsiteX29" fmla="*/ 335886 w 2235200"/>
                <a:gd name="connsiteY29" fmla="*/ 327029 h 2235200"/>
                <a:gd name="connsiteX30" fmla="*/ 474782 w 2235200"/>
                <a:gd name="connsiteY30" fmla="*/ 210481 h 2235200"/>
                <a:gd name="connsiteX31" fmla="*/ 648645 w 2235200"/>
                <a:gd name="connsiteY31" fmla="*/ 356377 h 2235200"/>
                <a:gd name="connsiteX32" fmla="*/ 987535 w 2235200"/>
                <a:gd name="connsiteY32" fmla="*/ 233031 h 2235200"/>
                <a:gd name="connsiteX33" fmla="*/ 1026942 w 2235200"/>
                <a:gd name="connsiteY33" fmla="*/ 9511 h 2235200"/>
                <a:gd name="connsiteX34" fmla="*/ 1208258 w 2235200"/>
                <a:gd name="connsiteY34" fmla="*/ 9511 h 2235200"/>
                <a:gd name="connsiteX35" fmla="*/ 1247665 w 2235200"/>
                <a:gd name="connsiteY35" fmla="*/ 233031 h 2235200"/>
                <a:gd name="connsiteX36" fmla="*/ 1586555 w 2235200"/>
                <a:gd name="connsiteY36" fmla="*/ 356377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35200" h="2235200">
                  <a:moveTo>
                    <a:pt x="1586555" y="356377"/>
                  </a:moveTo>
                  <a:lnTo>
                    <a:pt x="1760418" y="210481"/>
                  </a:lnTo>
                  <a:lnTo>
                    <a:pt x="1899314" y="327029"/>
                  </a:lnTo>
                  <a:lnTo>
                    <a:pt x="1785825" y="523585"/>
                  </a:lnTo>
                  <a:cubicBezTo>
                    <a:pt x="1866522" y="614364"/>
                    <a:pt x="1927876" y="720632"/>
                    <a:pt x="1966144" y="835907"/>
                  </a:cubicBezTo>
                  <a:lnTo>
                    <a:pt x="2193112" y="835901"/>
                  </a:lnTo>
                  <a:lnTo>
                    <a:pt x="2224597" y="1014463"/>
                  </a:lnTo>
                  <a:lnTo>
                    <a:pt x="2011316" y="1092085"/>
                  </a:lnTo>
                  <a:cubicBezTo>
                    <a:pt x="2014782" y="1213496"/>
                    <a:pt x="1993474" y="1334341"/>
                    <a:pt x="1948692" y="1447245"/>
                  </a:cubicBezTo>
                  <a:lnTo>
                    <a:pt x="2122562" y="1593132"/>
                  </a:lnTo>
                  <a:lnTo>
                    <a:pt x="2031904" y="1750157"/>
                  </a:lnTo>
                  <a:lnTo>
                    <a:pt x="1818627" y="1672524"/>
                  </a:lnTo>
                  <a:cubicBezTo>
                    <a:pt x="1743241" y="1767759"/>
                    <a:pt x="1649240" y="1846634"/>
                    <a:pt x="1542362" y="1904338"/>
                  </a:cubicBezTo>
                  <a:lnTo>
                    <a:pt x="1581780" y="2127856"/>
                  </a:lnTo>
                  <a:lnTo>
                    <a:pt x="1411398" y="2189870"/>
                  </a:lnTo>
                  <a:lnTo>
                    <a:pt x="1297919" y="1993308"/>
                  </a:lnTo>
                  <a:cubicBezTo>
                    <a:pt x="1178954" y="2017804"/>
                    <a:pt x="1056245" y="2017804"/>
                    <a:pt x="937280" y="1993308"/>
                  </a:cubicBezTo>
                  <a:lnTo>
                    <a:pt x="823802" y="2189870"/>
                  </a:lnTo>
                  <a:lnTo>
                    <a:pt x="653420" y="2127856"/>
                  </a:lnTo>
                  <a:lnTo>
                    <a:pt x="692839" y="1904338"/>
                  </a:lnTo>
                  <a:cubicBezTo>
                    <a:pt x="585961" y="1846634"/>
                    <a:pt x="491960" y="1767758"/>
                    <a:pt x="416574" y="1672524"/>
                  </a:cubicBezTo>
                  <a:lnTo>
                    <a:pt x="203296" y="1750157"/>
                  </a:lnTo>
                  <a:lnTo>
                    <a:pt x="112638" y="1593132"/>
                  </a:lnTo>
                  <a:lnTo>
                    <a:pt x="286508" y="1447245"/>
                  </a:lnTo>
                  <a:cubicBezTo>
                    <a:pt x="241726" y="1334341"/>
                    <a:pt x="220417" y="1213496"/>
                    <a:pt x="223884" y="1092085"/>
                  </a:cubicBezTo>
                  <a:lnTo>
                    <a:pt x="10603" y="1014463"/>
                  </a:lnTo>
                  <a:lnTo>
                    <a:pt x="42088" y="835901"/>
                  </a:lnTo>
                  <a:lnTo>
                    <a:pt x="269055" y="835907"/>
                  </a:lnTo>
                  <a:cubicBezTo>
                    <a:pt x="307323" y="720632"/>
                    <a:pt x="368677" y="614363"/>
                    <a:pt x="449374" y="523585"/>
                  </a:cubicBezTo>
                  <a:lnTo>
                    <a:pt x="335886" y="327029"/>
                  </a:lnTo>
                  <a:lnTo>
                    <a:pt x="474782" y="210481"/>
                  </a:lnTo>
                  <a:lnTo>
                    <a:pt x="648645" y="356377"/>
                  </a:lnTo>
                  <a:cubicBezTo>
                    <a:pt x="752057" y="292669"/>
                    <a:pt x="867366" y="250701"/>
                    <a:pt x="987535" y="233031"/>
                  </a:cubicBezTo>
                  <a:lnTo>
                    <a:pt x="1026942" y="9511"/>
                  </a:lnTo>
                  <a:lnTo>
                    <a:pt x="1208258" y="9511"/>
                  </a:lnTo>
                  <a:lnTo>
                    <a:pt x="1247665" y="233031"/>
                  </a:lnTo>
                  <a:cubicBezTo>
                    <a:pt x="1367834" y="250700"/>
                    <a:pt x="1483142" y="292669"/>
                    <a:pt x="1586555" y="356377"/>
                  </a:cubicBezTo>
                  <a:close/>
                </a:path>
              </a:pathLst>
            </a:custGeom>
            <a:solidFill>
              <a:srgbClr val="037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6365" tIns="570575" rIns="496365" bIns="609666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7544983" y="3395545"/>
              <a:ext cx="1085423" cy="1133994"/>
            </a:xfrm>
            <a:custGeom>
              <a:avLst/>
              <a:gdLst>
                <a:gd name="connsiteX0" fmla="*/ 1216350 w 1625600"/>
                <a:gd name="connsiteY0" fmla="*/ 411723 h 1625600"/>
                <a:gd name="connsiteX1" fmla="*/ 1456181 w 1625600"/>
                <a:gd name="connsiteY1" fmla="*/ 339443 h 1625600"/>
                <a:gd name="connsiteX2" fmla="*/ 1544430 w 1625600"/>
                <a:gd name="connsiteY2" fmla="*/ 492294 h 1625600"/>
                <a:gd name="connsiteX3" fmla="*/ 1361918 w 1625600"/>
                <a:gd name="connsiteY3" fmla="*/ 663854 h 1625600"/>
                <a:gd name="connsiteX4" fmla="*/ 1361918 w 1625600"/>
                <a:gd name="connsiteY4" fmla="*/ 961747 h 1625600"/>
                <a:gd name="connsiteX5" fmla="*/ 1544430 w 1625600"/>
                <a:gd name="connsiteY5" fmla="*/ 1133306 h 1625600"/>
                <a:gd name="connsiteX6" fmla="*/ 1456181 w 1625600"/>
                <a:gd name="connsiteY6" fmla="*/ 1286157 h 1625600"/>
                <a:gd name="connsiteX7" fmla="*/ 1216350 w 1625600"/>
                <a:gd name="connsiteY7" fmla="*/ 1213877 h 1625600"/>
                <a:gd name="connsiteX8" fmla="*/ 958367 w 1625600"/>
                <a:gd name="connsiteY8" fmla="*/ 1362823 h 1625600"/>
                <a:gd name="connsiteX9" fmla="*/ 901049 w 1625600"/>
                <a:gd name="connsiteY9" fmla="*/ 1606663 h 1625600"/>
                <a:gd name="connsiteX10" fmla="*/ 724551 w 1625600"/>
                <a:gd name="connsiteY10" fmla="*/ 1606663 h 1625600"/>
                <a:gd name="connsiteX11" fmla="*/ 667232 w 1625600"/>
                <a:gd name="connsiteY11" fmla="*/ 1362823 h 1625600"/>
                <a:gd name="connsiteX12" fmla="*/ 409249 w 1625600"/>
                <a:gd name="connsiteY12" fmla="*/ 1213877 h 1625600"/>
                <a:gd name="connsiteX13" fmla="*/ 169419 w 1625600"/>
                <a:gd name="connsiteY13" fmla="*/ 1286157 h 1625600"/>
                <a:gd name="connsiteX14" fmla="*/ 81170 w 1625600"/>
                <a:gd name="connsiteY14" fmla="*/ 1133306 h 1625600"/>
                <a:gd name="connsiteX15" fmla="*/ 263682 w 1625600"/>
                <a:gd name="connsiteY15" fmla="*/ 961746 h 1625600"/>
                <a:gd name="connsiteX16" fmla="*/ 263682 w 1625600"/>
                <a:gd name="connsiteY16" fmla="*/ 663853 h 1625600"/>
                <a:gd name="connsiteX17" fmla="*/ 81170 w 1625600"/>
                <a:gd name="connsiteY17" fmla="*/ 492294 h 1625600"/>
                <a:gd name="connsiteX18" fmla="*/ 169419 w 1625600"/>
                <a:gd name="connsiteY18" fmla="*/ 339443 h 1625600"/>
                <a:gd name="connsiteX19" fmla="*/ 409250 w 1625600"/>
                <a:gd name="connsiteY19" fmla="*/ 411723 h 1625600"/>
                <a:gd name="connsiteX20" fmla="*/ 667233 w 1625600"/>
                <a:gd name="connsiteY20" fmla="*/ 262777 h 1625600"/>
                <a:gd name="connsiteX21" fmla="*/ 724551 w 1625600"/>
                <a:gd name="connsiteY21" fmla="*/ 18937 h 1625600"/>
                <a:gd name="connsiteX22" fmla="*/ 901049 w 1625600"/>
                <a:gd name="connsiteY22" fmla="*/ 18937 h 1625600"/>
                <a:gd name="connsiteX23" fmla="*/ 958368 w 1625600"/>
                <a:gd name="connsiteY23" fmla="*/ 262777 h 1625600"/>
                <a:gd name="connsiteX24" fmla="*/ 1216351 w 1625600"/>
                <a:gd name="connsiteY24" fmla="*/ 411723 h 1625600"/>
                <a:gd name="connsiteX25" fmla="*/ 1216350 w 1625600"/>
                <a:gd name="connsiteY25" fmla="*/ 41172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5600" h="1625600">
                  <a:moveTo>
                    <a:pt x="1216350" y="411723"/>
                  </a:moveTo>
                  <a:lnTo>
                    <a:pt x="1456181" y="339443"/>
                  </a:lnTo>
                  <a:lnTo>
                    <a:pt x="1544430" y="492294"/>
                  </a:lnTo>
                  <a:lnTo>
                    <a:pt x="1361918" y="663854"/>
                  </a:lnTo>
                  <a:cubicBezTo>
                    <a:pt x="1388374" y="761389"/>
                    <a:pt x="1388374" y="864211"/>
                    <a:pt x="1361918" y="961747"/>
                  </a:cubicBezTo>
                  <a:lnTo>
                    <a:pt x="1544430" y="1133306"/>
                  </a:lnTo>
                  <a:lnTo>
                    <a:pt x="1456181" y="1286157"/>
                  </a:lnTo>
                  <a:lnTo>
                    <a:pt x="1216350" y="1213877"/>
                  </a:lnTo>
                  <a:cubicBezTo>
                    <a:pt x="1145110" y="1285556"/>
                    <a:pt x="1056063" y="1336967"/>
                    <a:pt x="958367" y="1362823"/>
                  </a:cubicBezTo>
                  <a:lnTo>
                    <a:pt x="901049" y="1606663"/>
                  </a:lnTo>
                  <a:lnTo>
                    <a:pt x="724551" y="1606663"/>
                  </a:lnTo>
                  <a:lnTo>
                    <a:pt x="667232" y="1362823"/>
                  </a:lnTo>
                  <a:cubicBezTo>
                    <a:pt x="569536" y="1336967"/>
                    <a:pt x="480489" y="1285556"/>
                    <a:pt x="409249" y="1213877"/>
                  </a:cubicBezTo>
                  <a:lnTo>
                    <a:pt x="169419" y="1286157"/>
                  </a:lnTo>
                  <a:lnTo>
                    <a:pt x="81170" y="1133306"/>
                  </a:lnTo>
                  <a:lnTo>
                    <a:pt x="263682" y="961746"/>
                  </a:lnTo>
                  <a:cubicBezTo>
                    <a:pt x="237226" y="864211"/>
                    <a:pt x="237226" y="761389"/>
                    <a:pt x="263682" y="663853"/>
                  </a:cubicBezTo>
                  <a:lnTo>
                    <a:pt x="81170" y="492294"/>
                  </a:lnTo>
                  <a:lnTo>
                    <a:pt x="169419" y="339443"/>
                  </a:lnTo>
                  <a:lnTo>
                    <a:pt x="409250" y="411723"/>
                  </a:lnTo>
                  <a:cubicBezTo>
                    <a:pt x="480490" y="340044"/>
                    <a:pt x="569537" y="288633"/>
                    <a:pt x="667233" y="262777"/>
                  </a:cubicBezTo>
                  <a:lnTo>
                    <a:pt x="724551" y="18937"/>
                  </a:lnTo>
                  <a:lnTo>
                    <a:pt x="901049" y="18937"/>
                  </a:lnTo>
                  <a:lnTo>
                    <a:pt x="958368" y="262777"/>
                  </a:lnTo>
                  <a:cubicBezTo>
                    <a:pt x="1056064" y="288633"/>
                    <a:pt x="1145111" y="340044"/>
                    <a:pt x="1216351" y="411723"/>
                  </a:cubicBezTo>
                  <a:lnTo>
                    <a:pt x="1216350" y="411723"/>
                  </a:lnTo>
                  <a:close/>
                </a:path>
              </a:pathLst>
            </a:custGeom>
            <a:solidFill>
              <a:srgbClr val="037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190" tIns="439663" rIns="437190" bIns="439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8630406" y="2727225"/>
              <a:ext cx="1113299" cy="1163118"/>
            </a:xfrm>
            <a:custGeom>
              <a:avLst/>
              <a:gdLst>
                <a:gd name="connsiteX0" fmla="*/ 1191775 w 1592756"/>
                <a:gd name="connsiteY0" fmla="*/ 403405 h 1592756"/>
                <a:gd name="connsiteX1" fmla="*/ 1426760 w 1592756"/>
                <a:gd name="connsiteY1" fmla="*/ 332584 h 1592756"/>
                <a:gd name="connsiteX2" fmla="*/ 1513226 w 1592756"/>
                <a:gd name="connsiteY2" fmla="*/ 482348 h 1592756"/>
                <a:gd name="connsiteX3" fmla="*/ 1334401 w 1592756"/>
                <a:gd name="connsiteY3" fmla="*/ 650441 h 1592756"/>
                <a:gd name="connsiteX4" fmla="*/ 1334401 w 1592756"/>
                <a:gd name="connsiteY4" fmla="*/ 942315 h 1592756"/>
                <a:gd name="connsiteX5" fmla="*/ 1513226 w 1592756"/>
                <a:gd name="connsiteY5" fmla="*/ 1110408 h 1592756"/>
                <a:gd name="connsiteX6" fmla="*/ 1426760 w 1592756"/>
                <a:gd name="connsiteY6" fmla="*/ 1260172 h 1592756"/>
                <a:gd name="connsiteX7" fmla="*/ 1191775 w 1592756"/>
                <a:gd name="connsiteY7" fmla="*/ 1189351 h 1592756"/>
                <a:gd name="connsiteX8" fmla="*/ 939004 w 1592756"/>
                <a:gd name="connsiteY8" fmla="*/ 1335288 h 1592756"/>
                <a:gd name="connsiteX9" fmla="*/ 882844 w 1592756"/>
                <a:gd name="connsiteY9" fmla="*/ 1574202 h 1592756"/>
                <a:gd name="connsiteX10" fmla="*/ 709912 w 1592756"/>
                <a:gd name="connsiteY10" fmla="*/ 1574202 h 1592756"/>
                <a:gd name="connsiteX11" fmla="*/ 653752 w 1592756"/>
                <a:gd name="connsiteY11" fmla="*/ 1335288 h 1592756"/>
                <a:gd name="connsiteX12" fmla="*/ 400981 w 1592756"/>
                <a:gd name="connsiteY12" fmla="*/ 1189351 h 1592756"/>
                <a:gd name="connsiteX13" fmla="*/ 165996 w 1592756"/>
                <a:gd name="connsiteY13" fmla="*/ 1260172 h 1592756"/>
                <a:gd name="connsiteX14" fmla="*/ 79530 w 1592756"/>
                <a:gd name="connsiteY14" fmla="*/ 1110408 h 1592756"/>
                <a:gd name="connsiteX15" fmla="*/ 258355 w 1592756"/>
                <a:gd name="connsiteY15" fmla="*/ 942315 h 1592756"/>
                <a:gd name="connsiteX16" fmla="*/ 258355 w 1592756"/>
                <a:gd name="connsiteY16" fmla="*/ 650441 h 1592756"/>
                <a:gd name="connsiteX17" fmla="*/ 79530 w 1592756"/>
                <a:gd name="connsiteY17" fmla="*/ 482348 h 1592756"/>
                <a:gd name="connsiteX18" fmla="*/ 165996 w 1592756"/>
                <a:gd name="connsiteY18" fmla="*/ 332584 h 1592756"/>
                <a:gd name="connsiteX19" fmla="*/ 400981 w 1592756"/>
                <a:gd name="connsiteY19" fmla="*/ 403405 h 1592756"/>
                <a:gd name="connsiteX20" fmla="*/ 653752 w 1592756"/>
                <a:gd name="connsiteY20" fmla="*/ 257468 h 1592756"/>
                <a:gd name="connsiteX21" fmla="*/ 709912 w 1592756"/>
                <a:gd name="connsiteY21" fmla="*/ 18554 h 1592756"/>
                <a:gd name="connsiteX22" fmla="*/ 882844 w 1592756"/>
                <a:gd name="connsiteY22" fmla="*/ 18554 h 1592756"/>
                <a:gd name="connsiteX23" fmla="*/ 939004 w 1592756"/>
                <a:gd name="connsiteY23" fmla="*/ 257468 h 1592756"/>
                <a:gd name="connsiteX24" fmla="*/ 1191775 w 1592756"/>
                <a:gd name="connsiteY24" fmla="*/ 403405 h 159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92756" h="1592756">
                  <a:moveTo>
                    <a:pt x="1025173" y="402893"/>
                  </a:moveTo>
                  <a:lnTo>
                    <a:pt x="1195533" y="297380"/>
                  </a:lnTo>
                  <a:lnTo>
                    <a:pt x="1295376" y="397223"/>
                  </a:lnTo>
                  <a:lnTo>
                    <a:pt x="1189863" y="567584"/>
                  </a:lnTo>
                  <a:cubicBezTo>
                    <a:pt x="1230502" y="637475"/>
                    <a:pt x="1251792" y="716930"/>
                    <a:pt x="1251543" y="797777"/>
                  </a:cubicBezTo>
                  <a:lnTo>
                    <a:pt x="1428100" y="892558"/>
                  </a:lnTo>
                  <a:lnTo>
                    <a:pt x="1391556" y="1028945"/>
                  </a:lnTo>
                  <a:lnTo>
                    <a:pt x="1191263" y="1022749"/>
                  </a:lnTo>
                  <a:cubicBezTo>
                    <a:pt x="1151054" y="1092889"/>
                    <a:pt x="1092889" y="1151054"/>
                    <a:pt x="1022749" y="1191262"/>
                  </a:cubicBezTo>
                  <a:lnTo>
                    <a:pt x="1028945" y="1391556"/>
                  </a:lnTo>
                  <a:lnTo>
                    <a:pt x="892558" y="1428101"/>
                  </a:lnTo>
                  <a:lnTo>
                    <a:pt x="797778" y="1251543"/>
                  </a:lnTo>
                  <a:cubicBezTo>
                    <a:pt x="716930" y="1251791"/>
                    <a:pt x="637475" y="1230502"/>
                    <a:pt x="567583" y="1189863"/>
                  </a:cubicBezTo>
                  <a:lnTo>
                    <a:pt x="397223" y="1295376"/>
                  </a:lnTo>
                  <a:lnTo>
                    <a:pt x="297380" y="1195533"/>
                  </a:lnTo>
                  <a:lnTo>
                    <a:pt x="402893" y="1025172"/>
                  </a:lnTo>
                  <a:cubicBezTo>
                    <a:pt x="362254" y="955281"/>
                    <a:pt x="340964" y="875826"/>
                    <a:pt x="341213" y="794979"/>
                  </a:cubicBezTo>
                  <a:lnTo>
                    <a:pt x="164656" y="700198"/>
                  </a:lnTo>
                  <a:lnTo>
                    <a:pt x="201200" y="563811"/>
                  </a:lnTo>
                  <a:lnTo>
                    <a:pt x="401493" y="570007"/>
                  </a:lnTo>
                  <a:cubicBezTo>
                    <a:pt x="441702" y="499867"/>
                    <a:pt x="499867" y="441702"/>
                    <a:pt x="570007" y="401494"/>
                  </a:cubicBezTo>
                  <a:lnTo>
                    <a:pt x="563811" y="201200"/>
                  </a:lnTo>
                  <a:lnTo>
                    <a:pt x="700198" y="164655"/>
                  </a:lnTo>
                  <a:lnTo>
                    <a:pt x="794978" y="341213"/>
                  </a:lnTo>
                  <a:cubicBezTo>
                    <a:pt x="875826" y="340965"/>
                    <a:pt x="955281" y="362254"/>
                    <a:pt x="1025173" y="402893"/>
                  </a:cubicBezTo>
                  <a:close/>
                </a:path>
              </a:pathLst>
            </a:custGeom>
            <a:solidFill>
              <a:srgbClr val="037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071" tIns="560071" rIns="560069" bIns="56006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graphicFrame>
          <p:nvGraphicFramePr>
            <p:cNvPr id="35" name="图表 34"/>
            <p:cNvGraphicFramePr/>
            <p:nvPr>
              <p:extLst>
                <p:ext uri="{D42A27DB-BD31-4B8C-83A1-F6EECF244321}">
                  <p14:modId xmlns:p14="http://schemas.microsoft.com/office/powerpoint/2010/main" val="4265296808"/>
                </p:ext>
              </p:extLst>
            </p:nvPr>
          </p:nvGraphicFramePr>
          <p:xfrm>
            <a:off x="1025674" y="4366052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6" name="图表 35"/>
            <p:cNvGraphicFramePr/>
            <p:nvPr>
              <p:extLst>
                <p:ext uri="{D42A27DB-BD31-4B8C-83A1-F6EECF244321}">
                  <p14:modId xmlns:p14="http://schemas.microsoft.com/office/powerpoint/2010/main" val="4026093689"/>
                </p:ext>
              </p:extLst>
            </p:nvPr>
          </p:nvGraphicFramePr>
          <p:xfrm>
            <a:off x="7473123" y="3541164"/>
            <a:ext cx="1253610" cy="8357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7" name="图表 36"/>
            <p:cNvGraphicFramePr/>
            <p:nvPr>
              <p:extLst>
                <p:ext uri="{D42A27DB-BD31-4B8C-83A1-F6EECF244321}">
                  <p14:modId xmlns:p14="http://schemas.microsoft.com/office/powerpoint/2010/main" val="3008536706"/>
                </p:ext>
              </p:extLst>
            </p:nvPr>
          </p:nvGraphicFramePr>
          <p:xfrm>
            <a:off x="1981165" y="2570455"/>
            <a:ext cx="2695529" cy="17970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8" name="图表 37"/>
            <p:cNvGraphicFramePr/>
            <p:nvPr>
              <p:extLst>
                <p:ext uri="{D42A27DB-BD31-4B8C-83A1-F6EECF244321}">
                  <p14:modId xmlns:p14="http://schemas.microsoft.com/office/powerpoint/2010/main" val="1336349449"/>
                </p:ext>
              </p:extLst>
            </p:nvPr>
          </p:nvGraphicFramePr>
          <p:xfrm>
            <a:off x="6020428" y="2569677"/>
            <a:ext cx="1650023" cy="11000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2769360" y="4687331"/>
              <a:ext cx="1886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Add text here add text here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35768" y="5597803"/>
              <a:ext cx="110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Add text here</a:t>
              </a:r>
              <a:endParaRPr lang="zh-CN" altLang="en-US" sz="12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02207" y="1960831"/>
              <a:ext cx="1886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Add text here add text here</a:t>
              </a:r>
              <a:endParaRPr lang="zh-CN" altLang="en-US" sz="1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32449" y="4722733"/>
              <a:ext cx="110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Add text here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45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2389"/>
              </p:ext>
            </p:extLst>
          </p:nvPr>
        </p:nvGraphicFramePr>
        <p:xfrm>
          <a:off x="2397211" y="1372282"/>
          <a:ext cx="5080000" cy="420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700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2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2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2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2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3676611"/>
              </p:ext>
            </p:extLst>
          </p:nvPr>
        </p:nvGraphicFramePr>
        <p:xfrm>
          <a:off x="1610497" y="163108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393989" y="5052203"/>
            <a:ext cx="42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1X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007706" y="4858212"/>
            <a:ext cx="42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4X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938583" y="4713649"/>
            <a:ext cx="42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7X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10183" y="4375095"/>
            <a:ext cx="56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16X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2380734" y="1458095"/>
            <a:ext cx="38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,add your text here ,add your text here add your text here add your text here ,add your text here.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9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1760" y="3804667"/>
            <a:ext cx="296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76148" y="1758778"/>
            <a:ext cx="3797647" cy="3997475"/>
            <a:chOff x="2776148" y="1388075"/>
            <a:chExt cx="3797647" cy="3997475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5"/>
              <a:ext cx="3797647" cy="766119"/>
              <a:chOff x="2776148" y="1388075"/>
              <a:chExt cx="3797647" cy="76611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6" y="1388075"/>
                <a:ext cx="3204519" cy="766119"/>
              </a:xfrm>
              <a:prstGeom prst="rect">
                <a:avLst/>
              </a:prstGeom>
              <a:solidFill>
                <a:srgbClr val="10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76149" y="3530043"/>
              <a:ext cx="3797645" cy="772853"/>
              <a:chOff x="2776149" y="3530043"/>
              <a:chExt cx="3797645" cy="77285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369275" y="3530043"/>
                <a:ext cx="3204519" cy="766119"/>
              </a:xfrm>
              <a:prstGeom prst="rect">
                <a:avLst/>
              </a:prstGeom>
              <a:solidFill>
                <a:srgbClr val="037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76149" y="3536777"/>
                <a:ext cx="766119" cy="766119"/>
              </a:xfrm>
              <a:prstGeom prst="ellipse">
                <a:avLst/>
              </a:prstGeom>
              <a:solidFill>
                <a:srgbClr val="087BB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76148" y="4611129"/>
              <a:ext cx="3797645" cy="774421"/>
              <a:chOff x="2776148" y="4611129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9274" y="4619431"/>
                <a:ext cx="3204519" cy="766119"/>
              </a:xfrm>
              <a:prstGeom prst="rect">
                <a:avLst/>
              </a:prstGeom>
              <a:solidFill>
                <a:srgbClr val="6ECD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6148" y="4611129"/>
                <a:ext cx="766119" cy="766119"/>
              </a:xfrm>
              <a:prstGeom prst="ellipse">
                <a:avLst/>
              </a:prstGeom>
              <a:solidFill>
                <a:srgbClr val="6ECDE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86431" y="19725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 your text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86431" y="303627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 your text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6431" y="4107253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 your text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431" y="5187376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 your text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1740" y="65904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244430" y="957647"/>
            <a:ext cx="5601213" cy="3334267"/>
            <a:chOff x="1244430" y="957647"/>
            <a:chExt cx="5601213" cy="3334267"/>
          </a:xfrm>
        </p:grpSpPr>
        <p:cxnSp>
          <p:nvCxnSpPr>
            <p:cNvPr id="14" name="直接连接符 13"/>
            <p:cNvCxnSpPr>
              <a:endCxn id="10" idx="6"/>
            </p:cNvCxnSpPr>
            <p:nvPr/>
          </p:nvCxnSpPr>
          <p:spPr>
            <a:xfrm flipH="1">
              <a:off x="2421041" y="3931598"/>
              <a:ext cx="1327176" cy="360316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412263" y="3509408"/>
              <a:ext cx="1005012" cy="282146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590269" y="2275793"/>
              <a:ext cx="255374" cy="1087393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5"/>
            </p:cNvCxnSpPr>
            <p:nvPr/>
          </p:nvCxnSpPr>
          <p:spPr>
            <a:xfrm>
              <a:off x="5603607" y="957647"/>
              <a:ext cx="806086" cy="882197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5"/>
              <a:endCxn id="10" idx="1"/>
            </p:cNvCxnSpPr>
            <p:nvPr/>
          </p:nvCxnSpPr>
          <p:spPr>
            <a:xfrm>
              <a:off x="1244430" y="2853586"/>
              <a:ext cx="410182" cy="1120863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3550294" y="2670203"/>
            <a:ext cx="18784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0B349"/>
                </a:solidFill>
              </a:rPr>
              <a:t>1</a:t>
            </a:r>
            <a:endParaRPr lang="zh-CN" altLang="en-US" sz="8800" dirty="0">
              <a:solidFill>
                <a:srgbClr val="10B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985874"/>
              </p:ext>
            </p:extLst>
          </p:nvPr>
        </p:nvGraphicFramePr>
        <p:xfrm>
          <a:off x="2290119" y="1668849"/>
          <a:ext cx="4917989" cy="32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83" y="1927018"/>
            <a:ext cx="812698" cy="812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7" y="3917028"/>
            <a:ext cx="993016" cy="63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6" y="3829092"/>
            <a:ext cx="812698" cy="812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0898" y="1129441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6625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936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0325766"/>
              </p:ext>
            </p:extLst>
          </p:nvPr>
        </p:nvGraphicFramePr>
        <p:xfrm>
          <a:off x="2496065" y="1157588"/>
          <a:ext cx="4753232" cy="316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86681" y="4473146"/>
            <a:ext cx="4637903" cy="972410"/>
            <a:chOff x="2586681" y="4473146"/>
            <a:chExt cx="4637903" cy="972410"/>
          </a:xfrm>
        </p:grpSpPr>
        <p:sp>
          <p:nvSpPr>
            <p:cNvPr id="10" name="文本框 9"/>
            <p:cNvSpPr txBox="1"/>
            <p:nvPr/>
          </p:nvSpPr>
          <p:spPr>
            <a:xfrm>
              <a:off x="2586681" y="4983891"/>
              <a:ext cx="463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This is a sample text here ,add your text here add your text here add your text here add your text here add your text here.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86681" y="4473146"/>
              <a:ext cx="231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ADD TITLE HERE</a:t>
              </a:r>
              <a:endParaRPr lang="zh-CN" altLang="en-US" sz="2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23719" y="4673201"/>
              <a:ext cx="25454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88272274"/>
              </p:ext>
            </p:extLst>
          </p:nvPr>
        </p:nvGraphicFramePr>
        <p:xfrm>
          <a:off x="962803" y="4082536"/>
          <a:ext cx="38481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05665" y="4700373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 HERE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57385" y="5198076"/>
            <a:ext cx="141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</a:t>
            </a:r>
          </a:p>
          <a:p>
            <a:r>
              <a:rPr lang="en-US" altLang="zh-CN" sz="1200" dirty="0" smtClean="0"/>
              <a:t>Add your text here</a:t>
            </a:r>
            <a:endParaRPr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81167" y="0"/>
            <a:ext cx="5451517" cy="4737790"/>
            <a:chOff x="3781167" y="0"/>
            <a:chExt cx="5451517" cy="47377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03701" y="0"/>
              <a:ext cx="0" cy="113682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图表 21"/>
            <p:cNvGraphicFramePr/>
            <p:nvPr>
              <p:extLst>
                <p:ext uri="{D42A27DB-BD31-4B8C-83A1-F6EECF244321}">
                  <p14:modId xmlns:p14="http://schemas.microsoft.com/office/powerpoint/2010/main" val="3914134416"/>
                </p:ext>
              </p:extLst>
            </p:nvPr>
          </p:nvGraphicFramePr>
          <p:xfrm>
            <a:off x="5836571" y="2339544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861656298"/>
                </p:ext>
              </p:extLst>
            </p:nvPr>
          </p:nvGraphicFramePr>
          <p:xfrm>
            <a:off x="6987617" y="3024574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>
              <a:off x="8110151" y="0"/>
              <a:ext cx="0" cy="31715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86150" y="0"/>
              <a:ext cx="0" cy="247958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1645413456"/>
                </p:ext>
              </p:extLst>
            </p:nvPr>
          </p:nvGraphicFramePr>
          <p:xfrm>
            <a:off x="3781167" y="852442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4294101" y="21758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6550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00551" y="43684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875005" y="2967335"/>
            <a:ext cx="4003589" cy="923330"/>
          </a:xfrm>
          <a:prstGeom prst="rect">
            <a:avLst/>
          </a:prstGeom>
          <a:noFill/>
          <a:effectLst>
            <a:outerShdw blurRad="381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PART TWO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" y="2726725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27" y="3096057"/>
            <a:ext cx="243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2457" y="1780402"/>
            <a:ext cx="6659521" cy="3202345"/>
            <a:chOff x="1652457" y="1780402"/>
            <a:chExt cx="6659521" cy="3202345"/>
          </a:xfrm>
        </p:grpSpPr>
        <p:sp>
          <p:nvSpPr>
            <p:cNvPr id="7" name="椭圆 6"/>
            <p:cNvSpPr/>
            <p:nvPr/>
          </p:nvSpPr>
          <p:spPr>
            <a:xfrm>
              <a:off x="4168346" y="2034745"/>
              <a:ext cx="807308" cy="807308"/>
            </a:xfrm>
            <a:prstGeom prst="ellipse">
              <a:avLst/>
            </a:prstGeom>
            <a:solidFill>
              <a:srgbClr val="10B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27" y="2209827"/>
              <a:ext cx="431746" cy="457143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6802913" y="2104083"/>
              <a:ext cx="807308" cy="807308"/>
            </a:xfrm>
            <a:prstGeom prst="ellipse">
              <a:avLst/>
            </a:prstGeom>
            <a:solidFill>
              <a:srgbClr val="94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68346" y="3867663"/>
              <a:ext cx="807308" cy="807308"/>
            </a:xfrm>
            <a:prstGeom prst="ellipse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02913" y="3867663"/>
              <a:ext cx="807308" cy="807308"/>
            </a:xfrm>
            <a:prstGeom prst="ellipse">
              <a:avLst/>
            </a:prstGeom>
            <a:solidFill>
              <a:srgbClr val="12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948" y="2281573"/>
              <a:ext cx="495238" cy="3174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25" y="4068142"/>
              <a:ext cx="406349" cy="4063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789" y="4068142"/>
              <a:ext cx="355556" cy="3682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1652457" y="3428999"/>
              <a:ext cx="66595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98292" y="1780402"/>
              <a:ext cx="0" cy="302225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044778" y="2911391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702" y="2934992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44778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91702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5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811291"/>
            <a:ext cx="9144000" cy="1790709"/>
            <a:chOff x="0" y="1811291"/>
            <a:chExt cx="9144000" cy="179070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6832" y="1937424"/>
              <a:ext cx="160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text here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79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A1CBBF3-5167-4087-BFAE-78FB9154F143}" vid="{7647476C-A5FC-4CA7-A3C8-1DF0DD194B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_029</Template>
  <TotalTime>2</TotalTime>
  <Words>291</Words>
  <Application>Microsoft Macintosh PowerPoint</Application>
  <PresentationFormat>Diavoorstelling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宋体</vt:lpstr>
      <vt:lpstr>Office 主题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de Jong</dc:creator>
  <cp:lastModifiedBy>Jeroen de Jong</cp:lastModifiedBy>
  <cp:revision>1</cp:revision>
  <dcterms:created xsi:type="dcterms:W3CDTF">2015-12-08T14:40:17Z</dcterms:created>
  <dcterms:modified xsi:type="dcterms:W3CDTF">2015-12-08T14:42:36Z</dcterms:modified>
</cp:coreProperties>
</file>