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351" autoAdjust="0"/>
    <p:restoredTop sz="63492"/>
  </p:normalViewPr>
  <p:slideViewPr>
    <p:cSldViewPr>
      <p:cViewPr varScale="1">
        <p:scale>
          <a:sx n="82" d="100"/>
          <a:sy n="82" d="100"/>
        </p:scale>
        <p:origin x="184" y="6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0"/>
            <a:chExt cx="14400" cy="10799"/>
          </a:xfrm>
        </p:grpSpPr>
        <p:sp>
          <p:nvSpPr>
            <p:cNvPr id="8" name="矩形 5"/>
            <p:cNvSpPr>
              <a:spLocks noChangeArrowheads="1"/>
            </p:cNvSpPr>
            <p:nvPr/>
          </p:nvSpPr>
          <p:spPr bwMode="auto">
            <a:xfrm>
              <a:off x="12713" y="0"/>
              <a:ext cx="1687" cy="5175"/>
            </a:xfrm>
            <a:prstGeom prst="rect">
              <a:avLst/>
            </a:prstGeom>
            <a:solidFill>
              <a:srgbClr val="38B8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矩形 3"/>
            <p:cNvSpPr>
              <a:spLocks noChangeArrowheads="1"/>
            </p:cNvSpPr>
            <p:nvPr/>
          </p:nvSpPr>
          <p:spPr bwMode="auto">
            <a:xfrm>
              <a:off x="0" y="5175"/>
              <a:ext cx="12712" cy="5625"/>
            </a:xfrm>
            <a:prstGeom prst="rect">
              <a:avLst/>
            </a:prstGeom>
            <a:solidFill>
              <a:srgbClr val="38B8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0" name="矩形 6"/>
            <p:cNvSpPr>
              <a:spLocks noChangeArrowheads="1"/>
            </p:cNvSpPr>
            <p:nvPr/>
          </p:nvSpPr>
          <p:spPr bwMode="auto">
            <a:xfrm>
              <a:off x="12712" y="5175"/>
              <a:ext cx="1688" cy="5625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pic>
          <p:nvPicPr>
            <p:cNvPr id="11" name="图片 10" descr="world_map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148"/>
            <a:stretch>
              <a:fillRect/>
            </a:stretch>
          </p:blipFill>
          <p:spPr bwMode="auto">
            <a:xfrm>
              <a:off x="104" y="9000"/>
              <a:ext cx="12540" cy="1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97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zh-CN" smtClean="0"/>
              <a:t>Titelstijl van model bewerken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altLang="zh-CN" smtClean="0"/>
              <a:t>Klik om de tekststijl van het model te bewerken</a:t>
            </a:r>
          </a:p>
          <a:p>
            <a:pPr lvl="1"/>
            <a:r>
              <a:rPr lang="nl-NL" altLang="zh-CN" smtClean="0"/>
              <a:t>Tweede niveau</a:t>
            </a:r>
          </a:p>
          <a:p>
            <a:pPr lvl="2"/>
            <a:r>
              <a:rPr lang="nl-NL" altLang="zh-CN" smtClean="0"/>
              <a:t>Derde niveau</a:t>
            </a:r>
          </a:p>
          <a:p>
            <a:pPr lvl="3"/>
            <a:r>
              <a:rPr lang="nl-NL" altLang="zh-CN" smtClean="0"/>
              <a:t>Vierde niveau</a:t>
            </a:r>
          </a:p>
          <a:p>
            <a:pPr lvl="4"/>
            <a:r>
              <a:rPr lang="nl-NL" altLang="zh-CN" smtClean="0"/>
              <a:t>Vijfde niveau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2F20B-CD22-40BB-BD8C-0A13E9392A6C}" type="datetimeFigureOut">
              <a:rPr lang="zh-CN" altLang="en-US" smtClean="0"/>
              <a:t>15/12/8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DEBC1-4805-4F25-BD91-8C5990C7448B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702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altLang="zh-CN" smtClean="0"/>
              <a:t>Titelstijl van model bewerken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altLang="zh-CN" smtClean="0"/>
              <a:t>Klik om de tekststijl van het model te bewerken</a:t>
            </a:r>
          </a:p>
          <a:p>
            <a:pPr lvl="1"/>
            <a:r>
              <a:rPr lang="nl-NL" altLang="zh-CN" smtClean="0"/>
              <a:t>Tweede niveau</a:t>
            </a:r>
          </a:p>
          <a:p>
            <a:pPr lvl="2"/>
            <a:r>
              <a:rPr lang="nl-NL" altLang="zh-CN" smtClean="0"/>
              <a:t>Derde niveau</a:t>
            </a:r>
          </a:p>
          <a:p>
            <a:pPr lvl="3"/>
            <a:r>
              <a:rPr lang="nl-NL" altLang="zh-CN" smtClean="0"/>
              <a:t>Vierde niveau</a:t>
            </a:r>
          </a:p>
          <a:p>
            <a:pPr lvl="4"/>
            <a:r>
              <a:rPr lang="nl-NL" altLang="zh-CN" smtClean="0"/>
              <a:t>Vijfde niveau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2F20B-CD22-40BB-BD8C-0A13E9392A6C}" type="datetimeFigureOut">
              <a:rPr lang="zh-CN" altLang="en-US" smtClean="0"/>
              <a:t>15/12/8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DEBC1-4805-4F25-BD91-8C5990C7448B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893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60B3A66B-DD45-449B-A243-F52293581222}" type="datetime1">
              <a:rPr lang="zh-CN" altLang="en-US"/>
              <a:pPr/>
              <a:t>15/12/8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7F52CF7C-48DE-4FD1-8440-0A3D0C778766}" type="slidenum">
              <a:rPr lang="zh-CN" altLang="en-US"/>
              <a:pPr/>
              <a:t>‹nr.›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235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1016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8"/>
          <p:cNvSpPr>
            <a:spLocks noChangeArrowheads="1"/>
          </p:cNvSpPr>
          <p:nvPr userDrawn="1"/>
        </p:nvSpPr>
        <p:spPr bwMode="auto">
          <a:xfrm>
            <a:off x="0" y="1785938"/>
            <a:ext cx="142875" cy="2857500"/>
          </a:xfrm>
          <a:prstGeom prst="rect">
            <a:avLst/>
          </a:prstGeom>
          <a:solidFill>
            <a:srgbClr val="3A9E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9" name="直接连接符 12"/>
          <p:cNvSpPr>
            <a:spLocks noChangeShapeType="1"/>
          </p:cNvSpPr>
          <p:nvPr userDrawn="1"/>
        </p:nvSpPr>
        <p:spPr bwMode="auto">
          <a:xfrm>
            <a:off x="0" y="4929188"/>
            <a:ext cx="4572000" cy="1587"/>
          </a:xfrm>
          <a:prstGeom prst="line">
            <a:avLst/>
          </a:prstGeom>
          <a:noFill/>
          <a:ln w="9525" cap="flat" cmpd="sng">
            <a:solidFill>
              <a:srgbClr val="3694E5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椭圆 13"/>
          <p:cNvSpPr>
            <a:spLocks noChangeArrowheads="1"/>
          </p:cNvSpPr>
          <p:nvPr userDrawn="1"/>
        </p:nvSpPr>
        <p:spPr bwMode="auto">
          <a:xfrm>
            <a:off x="4643438" y="4857750"/>
            <a:ext cx="142875" cy="142875"/>
          </a:xfrm>
          <a:prstGeom prst="ellipse">
            <a:avLst/>
          </a:prstGeom>
          <a:solidFill>
            <a:srgbClr val="3A9E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1" name="椭圆 14"/>
          <p:cNvSpPr>
            <a:spLocks noChangeArrowheads="1"/>
          </p:cNvSpPr>
          <p:nvPr userDrawn="1"/>
        </p:nvSpPr>
        <p:spPr bwMode="auto">
          <a:xfrm>
            <a:off x="4911725" y="4857750"/>
            <a:ext cx="142875" cy="142875"/>
          </a:xfrm>
          <a:prstGeom prst="ellipse">
            <a:avLst/>
          </a:prstGeom>
          <a:solidFill>
            <a:srgbClr val="3A9E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2" name="椭圆 15"/>
          <p:cNvSpPr>
            <a:spLocks noChangeArrowheads="1"/>
          </p:cNvSpPr>
          <p:nvPr userDrawn="1"/>
        </p:nvSpPr>
        <p:spPr bwMode="auto">
          <a:xfrm>
            <a:off x="5178425" y="4857750"/>
            <a:ext cx="142875" cy="142875"/>
          </a:xfrm>
          <a:prstGeom prst="ellipse">
            <a:avLst/>
          </a:prstGeom>
          <a:solidFill>
            <a:srgbClr val="3A9E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3" name="椭圆 16"/>
          <p:cNvSpPr>
            <a:spLocks noChangeArrowheads="1"/>
          </p:cNvSpPr>
          <p:nvPr userDrawn="1"/>
        </p:nvSpPr>
        <p:spPr bwMode="auto">
          <a:xfrm>
            <a:off x="5446713" y="4857750"/>
            <a:ext cx="142875" cy="142875"/>
          </a:xfrm>
          <a:prstGeom prst="ellipse">
            <a:avLst/>
          </a:prstGeom>
          <a:solidFill>
            <a:srgbClr val="3A9E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4" name="椭圆 17"/>
          <p:cNvSpPr>
            <a:spLocks noChangeArrowheads="1"/>
          </p:cNvSpPr>
          <p:nvPr userDrawn="1"/>
        </p:nvSpPr>
        <p:spPr bwMode="auto">
          <a:xfrm>
            <a:off x="5715000" y="4857750"/>
            <a:ext cx="142875" cy="142875"/>
          </a:xfrm>
          <a:prstGeom prst="ellipse">
            <a:avLst/>
          </a:prstGeom>
          <a:solidFill>
            <a:srgbClr val="3A9E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4129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2F20B-CD22-40BB-BD8C-0A13E9392A6C}" type="datetimeFigureOut">
              <a:rPr lang="zh-CN" altLang="en-US" smtClean="0"/>
              <a:t>15/12/8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DEBC1-4805-4F25-BD91-8C5990C7448B}" type="slidenum">
              <a:rPr lang="zh-CN" altLang="en-US" smtClean="0"/>
              <a:t>‹nr.›</a:t>
            </a:fld>
            <a:endParaRPr lang="zh-CN" altLang="en-US"/>
          </a:p>
        </p:txBody>
      </p:sp>
      <p:sp>
        <p:nvSpPr>
          <p:cNvPr id="8" name="矩形 3"/>
          <p:cNvSpPr>
            <a:spLocks noChangeArrowheads="1"/>
          </p:cNvSpPr>
          <p:nvPr userDrawn="1"/>
        </p:nvSpPr>
        <p:spPr bwMode="auto">
          <a:xfrm>
            <a:off x="0" y="3286125"/>
            <a:ext cx="9144000" cy="3571875"/>
          </a:xfrm>
          <a:prstGeom prst="rect">
            <a:avLst/>
          </a:prstGeom>
          <a:solidFill>
            <a:srgbClr val="38B8F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9" name="矩形 25"/>
          <p:cNvSpPr>
            <a:spLocks noChangeArrowheads="1"/>
          </p:cNvSpPr>
          <p:nvPr userDrawn="1"/>
        </p:nvSpPr>
        <p:spPr bwMode="auto">
          <a:xfrm>
            <a:off x="142875" y="642938"/>
            <a:ext cx="71438" cy="357187"/>
          </a:xfrm>
          <a:prstGeom prst="rect">
            <a:avLst/>
          </a:prstGeom>
          <a:solidFill>
            <a:srgbClr val="38B8F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4865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25"/>
          <p:cNvSpPr>
            <a:spLocks noChangeArrowheads="1"/>
          </p:cNvSpPr>
          <p:nvPr userDrawn="1"/>
        </p:nvSpPr>
        <p:spPr bwMode="auto">
          <a:xfrm>
            <a:off x="142875" y="642938"/>
            <a:ext cx="71438" cy="357187"/>
          </a:xfrm>
          <a:prstGeom prst="rect">
            <a:avLst/>
          </a:prstGeom>
          <a:solidFill>
            <a:srgbClr val="38B8F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grpSp>
        <p:nvGrpSpPr>
          <p:cNvPr id="11" name="Group 3"/>
          <p:cNvGrpSpPr>
            <a:grpSpLocks/>
          </p:cNvGrpSpPr>
          <p:nvPr userDrawn="1"/>
        </p:nvGrpSpPr>
        <p:grpSpPr bwMode="auto">
          <a:xfrm flipH="1">
            <a:off x="0" y="2786063"/>
            <a:ext cx="214313" cy="714375"/>
            <a:chOff x="0" y="0"/>
            <a:chExt cx="214282" cy="714380"/>
          </a:xfrm>
        </p:grpSpPr>
        <p:sp>
          <p:nvSpPr>
            <p:cNvPr id="12" name="矩形 26"/>
            <p:cNvSpPr>
              <a:spLocks noChangeArrowheads="1"/>
            </p:cNvSpPr>
            <p:nvPr/>
          </p:nvSpPr>
          <p:spPr bwMode="auto">
            <a:xfrm>
              <a:off x="0" y="0"/>
              <a:ext cx="214282" cy="714380"/>
            </a:xfrm>
            <a:prstGeom prst="rect">
              <a:avLst/>
            </a:prstGeom>
            <a:solidFill>
              <a:srgbClr val="38B8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3" name="等腰三角形 27"/>
            <p:cNvSpPr>
              <a:spLocks noChangeArrowheads="1"/>
            </p:cNvSpPr>
            <p:nvPr/>
          </p:nvSpPr>
          <p:spPr bwMode="auto">
            <a:xfrm rot="5400000">
              <a:off x="8230" y="291249"/>
              <a:ext cx="197822" cy="131881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grpSp>
        <p:nvGrpSpPr>
          <p:cNvPr id="14" name="Group 6"/>
          <p:cNvGrpSpPr>
            <a:grpSpLocks/>
          </p:cNvGrpSpPr>
          <p:nvPr userDrawn="1"/>
        </p:nvGrpSpPr>
        <p:grpSpPr bwMode="auto">
          <a:xfrm>
            <a:off x="8929688" y="2928938"/>
            <a:ext cx="214312" cy="714375"/>
            <a:chOff x="0" y="0"/>
            <a:chExt cx="214282" cy="714380"/>
          </a:xfrm>
        </p:grpSpPr>
        <p:sp>
          <p:nvSpPr>
            <p:cNvPr id="15" name="矩形 30"/>
            <p:cNvSpPr>
              <a:spLocks noChangeArrowheads="1"/>
            </p:cNvSpPr>
            <p:nvPr/>
          </p:nvSpPr>
          <p:spPr bwMode="auto">
            <a:xfrm>
              <a:off x="0" y="0"/>
              <a:ext cx="214282" cy="714380"/>
            </a:xfrm>
            <a:prstGeom prst="rect">
              <a:avLst/>
            </a:prstGeom>
            <a:solidFill>
              <a:srgbClr val="38B8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6" name="等腰三角形 31"/>
            <p:cNvSpPr>
              <a:spLocks noChangeArrowheads="1"/>
            </p:cNvSpPr>
            <p:nvPr/>
          </p:nvSpPr>
          <p:spPr bwMode="auto">
            <a:xfrm rot="5400000">
              <a:off x="8230" y="291249"/>
              <a:ext cx="197822" cy="131881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6831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25"/>
          <p:cNvSpPr>
            <a:spLocks noChangeArrowheads="1"/>
          </p:cNvSpPr>
          <p:nvPr userDrawn="1"/>
        </p:nvSpPr>
        <p:spPr bwMode="auto">
          <a:xfrm>
            <a:off x="142875" y="642938"/>
            <a:ext cx="71438" cy="357187"/>
          </a:xfrm>
          <a:prstGeom prst="rect">
            <a:avLst/>
          </a:prstGeom>
          <a:solidFill>
            <a:srgbClr val="38B8F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9634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2F20B-CD22-40BB-BD8C-0A13E9392A6C}" type="datetimeFigureOut">
              <a:rPr lang="zh-CN" altLang="en-US" smtClean="0"/>
              <a:t>15/12/8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DEBC1-4805-4F25-BD91-8C5990C7448B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732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altLang="zh-CN" smtClean="0"/>
              <a:t>Titelstijl van model bewerken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altLang="zh-CN" smtClean="0"/>
              <a:t>Klik om de tekststijl van het model te bewerken</a:t>
            </a:r>
          </a:p>
          <a:p>
            <a:pPr lvl="1"/>
            <a:r>
              <a:rPr lang="nl-NL" altLang="zh-CN" smtClean="0"/>
              <a:t>Tweede niveau</a:t>
            </a:r>
          </a:p>
          <a:p>
            <a:pPr lvl="2"/>
            <a:r>
              <a:rPr lang="nl-NL" altLang="zh-CN" smtClean="0"/>
              <a:t>Derde niveau</a:t>
            </a:r>
          </a:p>
          <a:p>
            <a:pPr lvl="3"/>
            <a:r>
              <a:rPr lang="nl-NL" altLang="zh-CN" smtClean="0"/>
              <a:t>Vierde niveau</a:t>
            </a:r>
          </a:p>
          <a:p>
            <a:pPr lvl="4"/>
            <a:r>
              <a:rPr lang="nl-NL" altLang="zh-CN" smtClean="0"/>
              <a:t>Vijfde niveau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altLang="zh-CN" smtClean="0"/>
              <a:t>Klik om de tekststijl van het model te bewerken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2F20B-CD22-40BB-BD8C-0A13E9392A6C}" type="datetimeFigureOut">
              <a:rPr lang="zh-CN" altLang="en-US" smtClean="0"/>
              <a:t>15/12/8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DEBC1-4805-4F25-BD91-8C5990C7448B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497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altLang="zh-CN" smtClean="0"/>
              <a:t>Titelstijl van model bewerken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altLang="zh-CN" smtClean="0"/>
              <a:t>Sleep de afbeelding naar de tijdelijke aanduiding of klik op het pictogram als u een afbeelding wilt toevoegen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altLang="zh-CN" smtClean="0"/>
              <a:t>Klik om de tekststijl van het model te bewerken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2F20B-CD22-40BB-BD8C-0A13E9392A6C}" type="datetimeFigureOut">
              <a:rPr lang="zh-CN" altLang="en-US" smtClean="0"/>
              <a:t>15/12/8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DEBC1-4805-4F25-BD91-8C5990C7448B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113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2F20B-CD22-40BB-BD8C-0A13E9392A6C}" type="datetimeFigureOut">
              <a:rPr lang="zh-CN" altLang="en-US" smtClean="0"/>
              <a:t>15/12/8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DEBC1-4805-4F25-BD91-8C5990C7448B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126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2276475"/>
            <a:ext cx="7143750" cy="969963"/>
          </a:xfrm>
          <a:ln/>
        </p:spPr>
        <p:txBody>
          <a:bodyPr/>
          <a:lstStyle/>
          <a:p>
            <a:pPr marL="0" indent="0"/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081" name="TextBox 11"/>
          <p:cNvSpPr>
            <a:spLocks noChangeArrowheads="1"/>
          </p:cNvSpPr>
          <p:nvPr/>
        </p:nvSpPr>
        <p:spPr bwMode="auto">
          <a:xfrm>
            <a:off x="1619250" y="3644900"/>
            <a:ext cx="480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Add your key words 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(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Management 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R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eport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)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 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7430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9"/>
          <p:cNvSpPr>
            <a:spLocks noChangeArrowheads="1"/>
          </p:cNvSpPr>
          <p:nvPr/>
        </p:nvSpPr>
        <p:spPr bwMode="auto">
          <a:xfrm>
            <a:off x="4572000" y="1857375"/>
            <a:ext cx="4572000" cy="2786063"/>
          </a:xfrm>
          <a:prstGeom prst="rect">
            <a:avLst/>
          </a:prstGeom>
          <a:blipFill dpi="0" rotWithShape="1">
            <a:blip r:embed="rId2">
              <a:grayscl/>
            </a:blip>
            <a:srcRect/>
            <a:stretch>
              <a:fillRect/>
            </a:stretch>
          </a:blipFill>
          <a:ln>
            <a:noFill/>
          </a:ln>
          <a:extLst/>
        </p:spPr>
        <p:txBody>
          <a:bodyPr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106" name="TextBox 18"/>
          <p:cNvSpPr>
            <a:spLocks noChangeArrowheads="1"/>
          </p:cNvSpPr>
          <p:nvPr/>
        </p:nvSpPr>
        <p:spPr bwMode="auto">
          <a:xfrm>
            <a:off x="1071563" y="2720975"/>
            <a:ext cx="29289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4000" b="1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ABOUT US</a:t>
            </a:r>
            <a:endParaRPr lang="zh-CN" altLang="en-US" sz="4000" b="1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7873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7" name="TextBox 22"/>
          <p:cNvSpPr>
            <a:spLocks noChangeArrowheads="1"/>
          </p:cNvSpPr>
          <p:nvPr/>
        </p:nvSpPr>
        <p:spPr bwMode="auto">
          <a:xfrm>
            <a:off x="2784475" y="2214563"/>
            <a:ext cx="15017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dirty="0">
                <a:solidFill>
                  <a:srgbClr val="346DC2"/>
                </a:solidFill>
                <a:latin typeface="Calibri" pitchFamily="34" charset="0"/>
                <a:sym typeface="宋体" pitchFamily="2" charset="-122"/>
              </a:rPr>
              <a:t>Text Title Two</a:t>
            </a:r>
          </a:p>
        </p:txBody>
      </p:sp>
      <p:sp>
        <p:nvSpPr>
          <p:cNvPr id="5139" name="TextBox 24"/>
          <p:cNvSpPr>
            <a:spLocks noChangeArrowheads="1"/>
          </p:cNvSpPr>
          <p:nvPr/>
        </p:nvSpPr>
        <p:spPr bwMode="auto">
          <a:xfrm>
            <a:off x="6143625" y="2214563"/>
            <a:ext cx="17414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>
                <a:solidFill>
                  <a:srgbClr val="346DC2"/>
                </a:solidFill>
                <a:latin typeface="Calibri" pitchFamily="34" charset="0"/>
                <a:sym typeface="宋体" pitchFamily="2" charset="-122"/>
              </a:rPr>
              <a:t>Text Title Four</a:t>
            </a:r>
          </a:p>
        </p:txBody>
      </p:sp>
      <p:sp>
        <p:nvSpPr>
          <p:cNvPr id="5142" name="Text Box 22"/>
          <p:cNvSpPr txBox="1">
            <a:spLocks noChangeArrowheads="1"/>
          </p:cNvSpPr>
          <p:nvPr/>
        </p:nvSpPr>
        <p:spPr bwMode="auto">
          <a:xfrm>
            <a:off x="6229350" y="1628775"/>
            <a:ext cx="17065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1400" dirty="0"/>
              <a:t>Body level one</a:t>
            </a:r>
          </a:p>
          <a:p>
            <a:pPr algn="ctr"/>
            <a:r>
              <a:rPr lang="zh-CN" altLang="en-US" sz="1400" dirty="0"/>
              <a:t>Body level Two</a:t>
            </a:r>
          </a:p>
        </p:txBody>
      </p:sp>
      <p:sp>
        <p:nvSpPr>
          <p:cNvPr id="5143" name="Text Box 23"/>
          <p:cNvSpPr txBox="1">
            <a:spLocks noChangeArrowheads="1"/>
          </p:cNvSpPr>
          <p:nvPr/>
        </p:nvSpPr>
        <p:spPr bwMode="auto">
          <a:xfrm>
            <a:off x="2722562" y="1628775"/>
            <a:ext cx="17065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1400"/>
              <a:t>Body level one</a:t>
            </a:r>
          </a:p>
          <a:p>
            <a:pPr algn="ctr"/>
            <a:r>
              <a:rPr lang="zh-CN" altLang="en-US" sz="1400"/>
              <a:t>Body level Two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214438" y="2928938"/>
            <a:ext cx="5973762" cy="1882775"/>
            <a:chOff x="1214438" y="2928938"/>
            <a:chExt cx="5973762" cy="1882775"/>
          </a:xfrm>
        </p:grpSpPr>
        <p:grpSp>
          <p:nvGrpSpPr>
            <p:cNvPr id="5124" name="Group 4"/>
            <p:cNvGrpSpPr>
              <a:grpSpLocks/>
            </p:cNvGrpSpPr>
            <p:nvPr/>
          </p:nvGrpSpPr>
          <p:grpSpPr bwMode="auto">
            <a:xfrm>
              <a:off x="1643063" y="2928938"/>
              <a:ext cx="615950" cy="615950"/>
              <a:chOff x="0" y="0"/>
              <a:chExt cx="616581" cy="616581"/>
            </a:xfrm>
          </p:grpSpPr>
          <p:sp>
            <p:nvSpPr>
              <p:cNvPr id="5125" name="椭圆 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616581" cy="61658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 cmpd="sng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5126" name="椭圆 9"/>
              <p:cNvSpPr>
                <a:spLocks noChangeArrowheads="1"/>
              </p:cNvSpPr>
              <p:nvPr/>
            </p:nvSpPr>
            <p:spPr bwMode="auto">
              <a:xfrm>
                <a:off x="57884" y="57884"/>
                <a:ext cx="513620" cy="513620"/>
              </a:xfrm>
              <a:prstGeom prst="ellipse">
                <a:avLst/>
              </a:prstGeom>
              <a:solidFill>
                <a:srgbClr val="38B8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 cmpd="sng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  <a:sym typeface="Calibri" pitchFamily="34" charset="0"/>
                  </a:rPr>
                  <a:t>1</a:t>
                </a:r>
                <a:endParaRPr lang="zh-CN" altLang="en-US" sz="2400" dirty="0">
                  <a:solidFill>
                    <a:schemeClr val="bg1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</p:grpSp>
        <p:grpSp>
          <p:nvGrpSpPr>
            <p:cNvPr id="5127" name="Group 7"/>
            <p:cNvGrpSpPr>
              <a:grpSpLocks/>
            </p:cNvGrpSpPr>
            <p:nvPr/>
          </p:nvGrpSpPr>
          <p:grpSpPr bwMode="auto">
            <a:xfrm>
              <a:off x="3286125" y="2928938"/>
              <a:ext cx="615950" cy="615950"/>
              <a:chOff x="0" y="0"/>
              <a:chExt cx="616581" cy="616581"/>
            </a:xfrm>
          </p:grpSpPr>
          <p:sp>
            <p:nvSpPr>
              <p:cNvPr id="5128" name="椭圆 1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616581" cy="61658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 cmpd="sng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5129" name="椭圆 14"/>
              <p:cNvSpPr>
                <a:spLocks noChangeArrowheads="1"/>
              </p:cNvSpPr>
              <p:nvPr/>
            </p:nvSpPr>
            <p:spPr bwMode="auto">
              <a:xfrm>
                <a:off x="57884" y="57884"/>
                <a:ext cx="513620" cy="513620"/>
              </a:xfrm>
              <a:prstGeom prst="ellipse">
                <a:avLst/>
              </a:prstGeom>
              <a:solidFill>
                <a:srgbClr val="38B8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 cmpd="sng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r>
                  <a:rPr lang="en-US" sz="240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  <a:sym typeface="Calibri" pitchFamily="34" charset="0"/>
                  </a:rPr>
                  <a:t>2</a:t>
                </a:r>
                <a:endParaRPr lang="zh-CN" altLang="en-US" sz="2400">
                  <a:solidFill>
                    <a:schemeClr val="bg1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</p:grpSp>
        <p:grpSp>
          <p:nvGrpSpPr>
            <p:cNvPr id="5130" name="Group 10"/>
            <p:cNvGrpSpPr>
              <a:grpSpLocks/>
            </p:cNvGrpSpPr>
            <p:nvPr/>
          </p:nvGrpSpPr>
          <p:grpSpPr bwMode="auto">
            <a:xfrm>
              <a:off x="4929188" y="2928938"/>
              <a:ext cx="617537" cy="615950"/>
              <a:chOff x="0" y="0"/>
              <a:chExt cx="616581" cy="616581"/>
            </a:xfrm>
          </p:grpSpPr>
          <p:sp>
            <p:nvSpPr>
              <p:cNvPr id="5131" name="椭圆 1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616581" cy="61658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 cmpd="sng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5132" name="椭圆 17"/>
              <p:cNvSpPr>
                <a:spLocks noChangeArrowheads="1"/>
              </p:cNvSpPr>
              <p:nvPr/>
            </p:nvSpPr>
            <p:spPr bwMode="auto">
              <a:xfrm>
                <a:off x="57884" y="57884"/>
                <a:ext cx="513620" cy="513620"/>
              </a:xfrm>
              <a:prstGeom prst="ellipse">
                <a:avLst/>
              </a:prstGeom>
              <a:solidFill>
                <a:srgbClr val="38B8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 cmpd="sng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r>
                  <a:rPr lang="en-US" sz="240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  <a:sym typeface="Calibri" pitchFamily="34" charset="0"/>
                  </a:rPr>
                  <a:t>3</a:t>
                </a:r>
                <a:endParaRPr lang="zh-CN" altLang="en-US" sz="2400">
                  <a:solidFill>
                    <a:schemeClr val="bg1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</p:grpSp>
        <p:grpSp>
          <p:nvGrpSpPr>
            <p:cNvPr id="5133" name="Group 13"/>
            <p:cNvGrpSpPr>
              <a:grpSpLocks/>
            </p:cNvGrpSpPr>
            <p:nvPr/>
          </p:nvGrpSpPr>
          <p:grpSpPr bwMode="auto">
            <a:xfrm>
              <a:off x="6572250" y="2928938"/>
              <a:ext cx="615950" cy="615950"/>
              <a:chOff x="0" y="0"/>
              <a:chExt cx="616581" cy="616581"/>
            </a:xfrm>
          </p:grpSpPr>
          <p:sp>
            <p:nvSpPr>
              <p:cNvPr id="5134" name="椭圆 1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616581" cy="61658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 cmpd="sng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5135" name="椭圆 20"/>
              <p:cNvSpPr>
                <a:spLocks noChangeArrowheads="1"/>
              </p:cNvSpPr>
              <p:nvPr/>
            </p:nvSpPr>
            <p:spPr bwMode="auto">
              <a:xfrm>
                <a:off x="57884" y="57884"/>
                <a:ext cx="513620" cy="513620"/>
              </a:xfrm>
              <a:prstGeom prst="ellipse">
                <a:avLst/>
              </a:prstGeom>
              <a:solidFill>
                <a:srgbClr val="38B8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 cmpd="sng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r>
                  <a:rPr lang="en-US" sz="240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  <a:sym typeface="Calibri" pitchFamily="34" charset="0"/>
                  </a:rPr>
                  <a:t>4</a:t>
                </a:r>
                <a:endParaRPr lang="zh-CN" altLang="en-US" sz="2400">
                  <a:solidFill>
                    <a:schemeClr val="bg1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</p:grpSp>
        <p:sp>
          <p:nvSpPr>
            <p:cNvPr id="5136" name="TextBox 21"/>
            <p:cNvSpPr>
              <a:spLocks noChangeArrowheads="1"/>
            </p:cNvSpPr>
            <p:nvPr/>
          </p:nvSpPr>
          <p:spPr bwMode="auto">
            <a:xfrm>
              <a:off x="1214438" y="3786188"/>
              <a:ext cx="1500187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>
                  <a:solidFill>
                    <a:schemeClr val="bg1"/>
                  </a:solidFill>
                  <a:latin typeface="Calibri" pitchFamily="34" charset="0"/>
                  <a:sym typeface="宋体" pitchFamily="2" charset="-122"/>
                </a:rPr>
                <a:t>Text Title One</a:t>
              </a:r>
            </a:p>
          </p:txBody>
        </p:sp>
        <p:sp>
          <p:nvSpPr>
            <p:cNvPr id="5138" name="TextBox 23"/>
            <p:cNvSpPr>
              <a:spLocks noChangeArrowheads="1"/>
            </p:cNvSpPr>
            <p:nvPr/>
          </p:nvSpPr>
          <p:spPr bwMode="auto">
            <a:xfrm>
              <a:off x="4429125" y="3786188"/>
              <a:ext cx="1728788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>
                  <a:solidFill>
                    <a:schemeClr val="bg1"/>
                  </a:solidFill>
                  <a:latin typeface="Calibri" pitchFamily="34" charset="0"/>
                  <a:sym typeface="宋体" pitchFamily="2" charset="-122"/>
                </a:rPr>
                <a:t>Text Title Three</a:t>
              </a:r>
            </a:p>
          </p:txBody>
        </p:sp>
        <p:sp>
          <p:nvSpPr>
            <p:cNvPr id="5144" name="Text Box 24"/>
            <p:cNvSpPr txBox="1">
              <a:spLocks noChangeArrowheads="1"/>
            </p:cNvSpPr>
            <p:nvPr/>
          </p:nvSpPr>
          <p:spPr bwMode="auto">
            <a:xfrm>
              <a:off x="1260475" y="4292600"/>
              <a:ext cx="1706563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1400">
                  <a:solidFill>
                    <a:schemeClr val="bg1"/>
                  </a:solidFill>
                </a:rPr>
                <a:t>Body level one</a:t>
              </a:r>
            </a:p>
            <a:p>
              <a:r>
                <a:rPr lang="zh-CN" altLang="en-US" sz="1400">
                  <a:solidFill>
                    <a:schemeClr val="bg1"/>
                  </a:solidFill>
                </a:rPr>
                <a:t>Body level Two</a:t>
              </a:r>
            </a:p>
          </p:txBody>
        </p:sp>
        <p:sp>
          <p:nvSpPr>
            <p:cNvPr id="5145" name="Text Box 25"/>
            <p:cNvSpPr txBox="1">
              <a:spLocks noChangeArrowheads="1"/>
            </p:cNvSpPr>
            <p:nvPr/>
          </p:nvSpPr>
          <p:spPr bwMode="auto">
            <a:xfrm>
              <a:off x="4627563" y="4276725"/>
              <a:ext cx="1706562" cy="517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1400">
                  <a:solidFill>
                    <a:schemeClr val="bg1"/>
                  </a:solidFill>
                </a:rPr>
                <a:t>Body level one</a:t>
              </a:r>
            </a:p>
            <a:p>
              <a:r>
                <a:rPr lang="zh-CN" altLang="en-US" sz="1400">
                  <a:solidFill>
                    <a:schemeClr val="bg1"/>
                  </a:solidFill>
                </a:rPr>
                <a:t>Body level Two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67544" y="64293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59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-11113" y="650875"/>
            <a:ext cx="2351088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000" b="1" dirty="0"/>
              <a:t>Title Text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468313" y="2132013"/>
            <a:ext cx="8064500" cy="3241675"/>
            <a:chOff x="468313" y="2132013"/>
            <a:chExt cx="8064500" cy="3241675"/>
          </a:xfrm>
        </p:grpSpPr>
        <p:sp>
          <p:nvSpPr>
            <p:cNvPr id="6154" name="Rectangle 10"/>
            <p:cNvSpPr>
              <a:spLocks noChangeArrowheads="1"/>
            </p:cNvSpPr>
            <p:nvPr/>
          </p:nvSpPr>
          <p:spPr bwMode="auto">
            <a:xfrm>
              <a:off x="468313" y="4076700"/>
              <a:ext cx="1728787" cy="1296988"/>
            </a:xfrm>
            <a:prstGeom prst="rect">
              <a:avLst/>
            </a:prstGeom>
            <a:solidFill>
              <a:srgbClr val="38B8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mpd="sng">
                  <a:solidFill>
                    <a:srgbClr val="3694E5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842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155" name="Rectangle 11"/>
            <p:cNvSpPr>
              <a:spLocks noChangeArrowheads="1"/>
            </p:cNvSpPr>
            <p:nvPr/>
          </p:nvSpPr>
          <p:spPr bwMode="auto">
            <a:xfrm>
              <a:off x="468313" y="2132013"/>
              <a:ext cx="1728787" cy="1944687"/>
            </a:xfrm>
            <a:prstGeom prst="rect">
              <a:avLst/>
            </a:prstGeom>
            <a:solidFill>
              <a:schemeClr val="bg1"/>
            </a:solidFill>
            <a:ln w="9525" cmpd="sng">
              <a:solidFill>
                <a:schemeClr val="tx2"/>
              </a:solidFill>
              <a:miter lim="800000"/>
              <a:headEnd/>
              <a:tailEnd/>
            </a:ln>
            <a:effectLst>
              <a:outerShdw dist="1917700" dir="16200000" sy="-100000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endParaRPr lang="zh-CN" altLang="en-US"/>
            </a:p>
          </p:txBody>
        </p:sp>
        <p:grpSp>
          <p:nvGrpSpPr>
            <p:cNvPr id="6156" name="Group 12"/>
            <p:cNvGrpSpPr>
              <a:grpSpLocks/>
            </p:cNvGrpSpPr>
            <p:nvPr/>
          </p:nvGrpSpPr>
          <p:grpSpPr bwMode="auto">
            <a:xfrm>
              <a:off x="2581275" y="2133600"/>
              <a:ext cx="1727200" cy="3238500"/>
              <a:chOff x="0" y="0"/>
              <a:chExt cx="2722" cy="5102"/>
            </a:xfrm>
          </p:grpSpPr>
          <p:sp>
            <p:nvSpPr>
              <p:cNvPr id="6157" name="Rectangle 1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722" cy="3062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2"/>
                </a:solidFill>
                <a:bevel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6158" name="Rectangle 14"/>
              <p:cNvSpPr>
                <a:spLocks noChangeArrowheads="1"/>
              </p:cNvSpPr>
              <p:nvPr/>
            </p:nvSpPr>
            <p:spPr bwMode="auto">
              <a:xfrm>
                <a:off x="0" y="3062"/>
                <a:ext cx="2722" cy="2041"/>
              </a:xfrm>
              <a:prstGeom prst="rect">
                <a:avLst/>
              </a:prstGeom>
              <a:solidFill>
                <a:srgbClr val="38B8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3694E5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sp>
          <p:nvSpPr>
            <p:cNvPr id="6159" name="Rectangle 15"/>
            <p:cNvSpPr>
              <a:spLocks noChangeArrowheads="1"/>
            </p:cNvSpPr>
            <p:nvPr/>
          </p:nvSpPr>
          <p:spPr bwMode="auto">
            <a:xfrm>
              <a:off x="6804025" y="4076700"/>
              <a:ext cx="1728788" cy="1296988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grpSp>
          <p:nvGrpSpPr>
            <p:cNvPr id="6160" name="Group 16"/>
            <p:cNvGrpSpPr>
              <a:grpSpLocks/>
            </p:cNvGrpSpPr>
            <p:nvPr/>
          </p:nvGrpSpPr>
          <p:grpSpPr bwMode="auto">
            <a:xfrm>
              <a:off x="4692650" y="2132013"/>
              <a:ext cx="1728788" cy="3240087"/>
              <a:chOff x="0" y="0"/>
              <a:chExt cx="2722" cy="5103"/>
            </a:xfrm>
          </p:grpSpPr>
          <p:sp>
            <p:nvSpPr>
              <p:cNvPr id="6161" name="Rectangle 1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722" cy="3062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2"/>
                </a:solidFill>
                <a:bevel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6162" name="Rectangle 18"/>
              <p:cNvSpPr>
                <a:spLocks noChangeArrowheads="1"/>
              </p:cNvSpPr>
              <p:nvPr/>
            </p:nvSpPr>
            <p:spPr bwMode="auto">
              <a:xfrm>
                <a:off x="0" y="3063"/>
                <a:ext cx="2722" cy="2041"/>
              </a:xfrm>
              <a:prstGeom prst="rect">
                <a:avLst/>
              </a:prstGeom>
              <a:solidFill>
                <a:srgbClr val="38B8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3694E5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sp>
          <p:nvSpPr>
            <p:cNvPr id="6163" name="Rectangle 19"/>
            <p:cNvSpPr>
              <a:spLocks noChangeArrowheads="1"/>
            </p:cNvSpPr>
            <p:nvPr/>
          </p:nvSpPr>
          <p:spPr bwMode="auto">
            <a:xfrm>
              <a:off x="6804025" y="2132013"/>
              <a:ext cx="1728788" cy="1944687"/>
            </a:xfrm>
            <a:prstGeom prst="rect">
              <a:avLst/>
            </a:prstGeom>
            <a:solidFill>
              <a:srgbClr val="38B8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2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grpSp>
          <p:nvGrpSpPr>
            <p:cNvPr id="6164" name="Group 20"/>
            <p:cNvGrpSpPr>
              <a:grpSpLocks/>
            </p:cNvGrpSpPr>
            <p:nvPr/>
          </p:nvGrpSpPr>
          <p:grpSpPr bwMode="auto">
            <a:xfrm>
              <a:off x="1116013" y="3430588"/>
              <a:ext cx="6710362" cy="300037"/>
              <a:chOff x="0" y="0"/>
              <a:chExt cx="10567" cy="474"/>
            </a:xfrm>
          </p:grpSpPr>
          <p:sp>
            <p:nvSpPr>
              <p:cNvPr id="6165" name="Oval 2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74" cy="47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mpd="sng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6166" name="Line 22"/>
              <p:cNvSpPr>
                <a:spLocks noChangeShapeType="1"/>
              </p:cNvSpPr>
              <p:nvPr/>
            </p:nvSpPr>
            <p:spPr bwMode="auto">
              <a:xfrm>
                <a:off x="454" y="227"/>
                <a:ext cx="9979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67" name="Oval 23"/>
              <p:cNvSpPr>
                <a:spLocks noChangeArrowheads="1"/>
              </p:cNvSpPr>
              <p:nvPr/>
            </p:nvSpPr>
            <p:spPr bwMode="auto">
              <a:xfrm>
                <a:off x="10093" y="0"/>
                <a:ext cx="474" cy="474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accent1"/>
                </a:solidFill>
                <a:bevel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6168" name="Oval 24"/>
              <p:cNvSpPr>
                <a:spLocks noChangeArrowheads="1"/>
              </p:cNvSpPr>
              <p:nvPr/>
            </p:nvSpPr>
            <p:spPr bwMode="auto">
              <a:xfrm>
                <a:off x="6692" y="0"/>
                <a:ext cx="474" cy="47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6169" name="Oval 25"/>
              <p:cNvSpPr>
                <a:spLocks noChangeArrowheads="1"/>
              </p:cNvSpPr>
              <p:nvPr/>
            </p:nvSpPr>
            <p:spPr bwMode="auto">
              <a:xfrm>
                <a:off x="3403" y="0"/>
                <a:ext cx="474" cy="47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sp>
          <p:nvSpPr>
            <p:cNvPr id="6170" name="Text Box 26"/>
            <p:cNvSpPr txBox="1">
              <a:spLocks noChangeArrowheads="1"/>
            </p:cNvSpPr>
            <p:nvPr/>
          </p:nvSpPr>
          <p:spPr bwMode="auto">
            <a:xfrm>
              <a:off x="541338" y="4295775"/>
              <a:ext cx="1511300" cy="731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1400">
                  <a:solidFill>
                    <a:schemeClr val="bg1"/>
                  </a:solidFill>
                </a:rPr>
                <a:t>Body level one</a:t>
              </a:r>
            </a:p>
            <a:p>
              <a:r>
                <a:rPr lang="zh-CN" altLang="en-US" sz="1400">
                  <a:solidFill>
                    <a:schemeClr val="bg1"/>
                  </a:solidFill>
                </a:rPr>
                <a:t>Body level two</a:t>
              </a:r>
            </a:p>
            <a:p>
              <a:r>
                <a:rPr lang="zh-CN" altLang="en-US" sz="1400">
                  <a:solidFill>
                    <a:schemeClr val="bg1"/>
                  </a:solidFill>
                </a:rPr>
                <a:t>Body level three</a:t>
              </a:r>
            </a:p>
          </p:txBody>
        </p:sp>
        <p:sp>
          <p:nvSpPr>
            <p:cNvPr id="6171" name="Text Box 27"/>
            <p:cNvSpPr txBox="1">
              <a:spLocks noChangeArrowheads="1"/>
            </p:cNvSpPr>
            <p:nvPr/>
          </p:nvSpPr>
          <p:spPr bwMode="auto">
            <a:xfrm>
              <a:off x="4860925" y="4294188"/>
              <a:ext cx="1511300" cy="7318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1400">
                  <a:solidFill>
                    <a:schemeClr val="bg1"/>
                  </a:solidFill>
                </a:rPr>
                <a:t>Body level one</a:t>
              </a:r>
            </a:p>
            <a:p>
              <a:r>
                <a:rPr lang="zh-CN" altLang="en-US" sz="1400">
                  <a:solidFill>
                    <a:schemeClr val="bg1"/>
                  </a:solidFill>
                </a:rPr>
                <a:t>Body level two</a:t>
              </a:r>
            </a:p>
            <a:p>
              <a:r>
                <a:rPr lang="zh-CN" altLang="en-US" sz="1400">
                  <a:solidFill>
                    <a:schemeClr val="bg1"/>
                  </a:solidFill>
                </a:rPr>
                <a:t>Body level three</a:t>
              </a:r>
              <a:endParaRPr lang="zh-CN" altLang="en-US"/>
            </a:p>
          </p:txBody>
        </p:sp>
        <p:sp>
          <p:nvSpPr>
            <p:cNvPr id="6172" name="Text Box 28"/>
            <p:cNvSpPr txBox="1">
              <a:spLocks noChangeArrowheads="1"/>
            </p:cNvSpPr>
            <p:nvPr/>
          </p:nvSpPr>
          <p:spPr bwMode="auto">
            <a:xfrm>
              <a:off x="2700338" y="4292600"/>
              <a:ext cx="1511300" cy="731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1400">
                  <a:solidFill>
                    <a:schemeClr val="bg1"/>
                  </a:solidFill>
                </a:rPr>
                <a:t>Body level one</a:t>
              </a:r>
            </a:p>
            <a:p>
              <a:r>
                <a:rPr lang="zh-CN" altLang="en-US" sz="1400">
                  <a:solidFill>
                    <a:schemeClr val="bg1"/>
                  </a:solidFill>
                </a:rPr>
                <a:t>Body level two</a:t>
              </a:r>
            </a:p>
            <a:p>
              <a:r>
                <a:rPr lang="zh-CN" altLang="en-US" sz="1400">
                  <a:solidFill>
                    <a:schemeClr val="bg1"/>
                  </a:solidFill>
                </a:rPr>
                <a:t>Body level three</a:t>
              </a:r>
              <a:endParaRPr lang="zh-CN" altLang="en-US"/>
            </a:p>
          </p:txBody>
        </p:sp>
        <p:sp>
          <p:nvSpPr>
            <p:cNvPr id="6173" name="Text Box 29"/>
            <p:cNvSpPr txBox="1">
              <a:spLocks noChangeArrowheads="1"/>
            </p:cNvSpPr>
            <p:nvPr/>
          </p:nvSpPr>
          <p:spPr bwMode="auto">
            <a:xfrm>
              <a:off x="6948488" y="4292600"/>
              <a:ext cx="1511300" cy="731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1400">
                  <a:solidFill>
                    <a:srgbClr val="38B8F2"/>
                  </a:solidFill>
                </a:rPr>
                <a:t>Body level one</a:t>
              </a:r>
            </a:p>
            <a:p>
              <a:r>
                <a:rPr lang="zh-CN" altLang="en-US" sz="1400">
                  <a:solidFill>
                    <a:srgbClr val="38B8F2"/>
                  </a:solidFill>
                </a:rPr>
                <a:t>Body level two</a:t>
              </a:r>
            </a:p>
            <a:p>
              <a:r>
                <a:rPr lang="zh-CN" altLang="en-US" sz="1400">
                  <a:solidFill>
                    <a:srgbClr val="38B8F2"/>
                  </a:solidFill>
                </a:rPr>
                <a:t>Body level three</a:t>
              </a:r>
              <a:endParaRPr lang="zh-CN" altLang="en-US">
                <a:solidFill>
                  <a:srgbClr val="38B8F2"/>
                </a:solidFill>
              </a:endParaRPr>
            </a:p>
          </p:txBody>
        </p:sp>
        <p:sp>
          <p:nvSpPr>
            <p:cNvPr id="6174" name="AutoShape 30"/>
            <p:cNvSpPr>
              <a:spLocks noChangeArrowheads="1"/>
            </p:cNvSpPr>
            <p:nvPr/>
          </p:nvSpPr>
          <p:spPr bwMode="auto">
            <a:xfrm>
              <a:off x="7237413" y="2420938"/>
              <a:ext cx="863600" cy="720725"/>
            </a:xfrm>
            <a:prstGeom prst="wedgeRoundRectCallout">
              <a:avLst>
                <a:gd name="adj1" fmla="val -43750"/>
                <a:gd name="adj2" fmla="val 70000"/>
                <a:gd name="adj3" fmla="val 16667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mpd="sng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200">
                  <a:solidFill>
                    <a:srgbClr val="38B8F2"/>
                  </a:solidFill>
                </a:rPr>
                <a:t>Text</a:t>
              </a:r>
            </a:p>
          </p:txBody>
        </p:sp>
        <p:grpSp>
          <p:nvGrpSpPr>
            <p:cNvPr id="6175" name="Group 31"/>
            <p:cNvGrpSpPr>
              <a:grpSpLocks noChangeAspect="1"/>
            </p:cNvGrpSpPr>
            <p:nvPr/>
          </p:nvGrpSpPr>
          <p:grpSpPr bwMode="auto">
            <a:xfrm>
              <a:off x="828675" y="2420938"/>
              <a:ext cx="974725" cy="760412"/>
              <a:chOff x="0" y="0"/>
              <a:chExt cx="1536" cy="1196"/>
            </a:xfrm>
          </p:grpSpPr>
          <p:pic>
            <p:nvPicPr>
              <p:cNvPr id="6176" name="Picture 32" descr="未标题-1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1156" cy="1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177" name="Picture 33" descr="20140305121249580_easyicon_net_96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4" y="114"/>
                <a:ext cx="1082" cy="10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6178" name="Picture 34" descr="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0700" y="2492375"/>
              <a:ext cx="730250" cy="730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79" name="Picture 35" descr="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1288" y="2492375"/>
              <a:ext cx="642937" cy="644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54779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-11113" y="650875"/>
            <a:ext cx="2351088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000" b="1" dirty="0"/>
              <a:t>Title Text</a:t>
            </a:r>
          </a:p>
        </p:txBody>
      </p:sp>
      <p:sp>
        <p:nvSpPr>
          <p:cNvPr id="7172" name="AutoShape 4" descr="Business-meeting-at-desk-Medium-Business"/>
          <p:cNvSpPr>
            <a:spLocks noChangeArrowheads="1"/>
          </p:cNvSpPr>
          <p:nvPr/>
        </p:nvSpPr>
        <p:spPr bwMode="auto">
          <a:xfrm>
            <a:off x="831850" y="1628775"/>
            <a:ext cx="2508250" cy="1981200"/>
          </a:xfrm>
          <a:prstGeom prst="hexagon">
            <a:avLst>
              <a:gd name="adj" fmla="val 31651"/>
              <a:gd name="vf" fmla="val 115470"/>
            </a:avLst>
          </a:prstGeom>
          <a:blipFill dpi="0" rotWithShape="0">
            <a:blip r:embed="rId2"/>
            <a:srcRect/>
            <a:stretch>
              <a:fillRect r="-18422"/>
            </a:stretch>
          </a:blipFill>
          <a:ln w="9525" cmpd="sng">
            <a:solidFill>
              <a:srgbClr val="3694E5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7173" name="AutoShape 5" descr="Business-meeting-at-desk-Medium-Business"/>
          <p:cNvSpPr>
            <a:spLocks noChangeArrowheads="1"/>
          </p:cNvSpPr>
          <p:nvPr/>
        </p:nvSpPr>
        <p:spPr bwMode="auto">
          <a:xfrm>
            <a:off x="3421063" y="1628775"/>
            <a:ext cx="2508250" cy="1981200"/>
          </a:xfrm>
          <a:prstGeom prst="hexagon">
            <a:avLst>
              <a:gd name="adj" fmla="val 31651"/>
              <a:gd name="vf" fmla="val 115470"/>
            </a:avLst>
          </a:prstGeom>
          <a:blipFill dpi="0" rotWithShape="0">
            <a:blip r:embed="rId2"/>
            <a:srcRect/>
            <a:stretch>
              <a:fillRect r="-18422"/>
            </a:stretch>
          </a:blipFill>
          <a:ln w="9525" cap="flat" cmpd="sng">
            <a:solidFill>
              <a:srgbClr val="3694E5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7174" name="AutoShape 6" descr="Business-meeting-at-desk-Medium-Business"/>
          <p:cNvSpPr>
            <a:spLocks noChangeArrowheads="1"/>
          </p:cNvSpPr>
          <p:nvPr/>
        </p:nvSpPr>
        <p:spPr bwMode="auto">
          <a:xfrm>
            <a:off x="6013450" y="1628775"/>
            <a:ext cx="2509838" cy="1981200"/>
          </a:xfrm>
          <a:prstGeom prst="hexagon">
            <a:avLst>
              <a:gd name="adj" fmla="val 31671"/>
              <a:gd name="vf" fmla="val 115470"/>
            </a:avLst>
          </a:prstGeom>
          <a:blipFill dpi="0" rotWithShape="0">
            <a:blip r:embed="rId2"/>
            <a:srcRect/>
            <a:stretch>
              <a:fillRect r="-18347"/>
            </a:stretch>
          </a:blipFill>
          <a:ln w="9525" cap="flat" cmpd="sng">
            <a:solidFill>
              <a:srgbClr val="3694E5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7175" name="Group 7"/>
          <p:cNvGrpSpPr>
            <a:grpSpLocks/>
          </p:cNvGrpSpPr>
          <p:nvPr/>
        </p:nvGrpSpPr>
        <p:grpSpPr bwMode="auto">
          <a:xfrm>
            <a:off x="2846388" y="1630363"/>
            <a:ext cx="3670300" cy="2005012"/>
            <a:chOff x="0" y="0"/>
            <a:chExt cx="5780" cy="3157"/>
          </a:xfrm>
        </p:grpSpPr>
        <p:sp>
          <p:nvSpPr>
            <p:cNvPr id="7176" name="AutoShape 8"/>
            <p:cNvSpPr>
              <a:spLocks noChangeArrowheads="1"/>
            </p:cNvSpPr>
            <p:nvPr/>
          </p:nvSpPr>
          <p:spPr bwMode="auto">
            <a:xfrm rot="10800000">
              <a:off x="0" y="0"/>
              <a:ext cx="1699" cy="1456"/>
            </a:xfrm>
            <a:prstGeom prst="triangle">
              <a:avLst>
                <a:gd name="adj" fmla="val 50000"/>
              </a:avLst>
            </a:pr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mpd="sng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177" name="AutoShape 9"/>
            <p:cNvSpPr>
              <a:spLocks noChangeArrowheads="1"/>
            </p:cNvSpPr>
            <p:nvPr/>
          </p:nvSpPr>
          <p:spPr bwMode="auto">
            <a:xfrm rot="10800000">
              <a:off x="4082" y="0"/>
              <a:ext cx="1699" cy="1456"/>
            </a:xfrm>
            <a:prstGeom prst="triangle">
              <a:avLst>
                <a:gd name="adj" fmla="val 50000"/>
              </a:avLst>
            </a:prstGeom>
            <a:solidFill>
              <a:srgbClr val="0DBAD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178" name="AutoShape 10"/>
            <p:cNvSpPr>
              <a:spLocks noChangeArrowheads="1"/>
            </p:cNvSpPr>
            <p:nvPr/>
          </p:nvSpPr>
          <p:spPr bwMode="auto">
            <a:xfrm>
              <a:off x="0" y="1701"/>
              <a:ext cx="1699" cy="1456"/>
            </a:xfrm>
            <a:prstGeom prst="triangle">
              <a:avLst>
                <a:gd name="adj" fmla="val 50000"/>
              </a:avLst>
            </a:prstGeom>
            <a:solidFill>
              <a:srgbClr val="0DBAD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179" name="AutoShape 11"/>
            <p:cNvSpPr>
              <a:spLocks noChangeArrowheads="1"/>
            </p:cNvSpPr>
            <p:nvPr/>
          </p:nvSpPr>
          <p:spPr bwMode="auto">
            <a:xfrm>
              <a:off x="4082" y="1701"/>
              <a:ext cx="1699" cy="1456"/>
            </a:xfrm>
            <a:prstGeom prst="triangle">
              <a:avLst>
                <a:gd name="adj" fmla="val 50000"/>
              </a:avLst>
            </a:pr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7180" name="Text Box 12"/>
          <p:cNvSpPr txBox="1">
            <a:spLocks noChangeArrowheads="1"/>
          </p:cNvSpPr>
          <p:nvPr/>
        </p:nvSpPr>
        <p:spPr bwMode="auto">
          <a:xfrm>
            <a:off x="900113" y="4293096"/>
            <a:ext cx="302514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zh-CN" sz="1200" dirty="0"/>
              <a:t>has dedicated herself to making our community a brighter place with her vibrant artwork and infectious enthusiasm for interacting with others in our community. It has certainly paid off, as many deviants flock to her page on a daily basis to let her know how much of an inspiration she is. </a:t>
            </a:r>
          </a:p>
        </p:txBody>
      </p:sp>
      <p:sp>
        <p:nvSpPr>
          <p:cNvPr id="7181" name="Text Box 13"/>
          <p:cNvSpPr txBox="1">
            <a:spLocks noChangeArrowheads="1"/>
          </p:cNvSpPr>
          <p:nvPr/>
        </p:nvSpPr>
        <p:spPr bwMode="auto">
          <a:xfrm>
            <a:off x="857250" y="3830638"/>
            <a:ext cx="184254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38B8F2"/>
                </a:solidFill>
              </a:rPr>
              <a:t>Add </a:t>
            </a:r>
            <a:r>
              <a:rPr lang="zh-CN" altLang="en-US" dirty="0" smtClean="0">
                <a:solidFill>
                  <a:srgbClr val="38B8F2"/>
                </a:solidFill>
              </a:rPr>
              <a:t>Title </a:t>
            </a:r>
            <a:r>
              <a:rPr lang="en-US" altLang="zh-CN" dirty="0" smtClean="0">
                <a:solidFill>
                  <a:srgbClr val="38B8F2"/>
                </a:solidFill>
              </a:rPr>
              <a:t>here</a:t>
            </a:r>
            <a:r>
              <a:rPr lang="zh-CN" altLang="en-US" dirty="0" smtClean="0">
                <a:solidFill>
                  <a:srgbClr val="38B8F2"/>
                </a:solidFill>
              </a:rPr>
              <a:t> </a:t>
            </a:r>
            <a:endParaRPr lang="zh-CN" altLang="en-US" dirty="0">
              <a:solidFill>
                <a:srgbClr val="38B8F2"/>
              </a:solidFill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5395765" y="4293096"/>
            <a:ext cx="302514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zh-CN" sz="1200" dirty="0"/>
              <a:t>has dedicated herself to making our community a brighter place with her vibrant artwork and infectious enthusiasm for interacting with others in our community. It has certainly paid off, as many deviants flock to her page on a daily basis to let her know how much of an inspiration she is. 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5425827" y="3830638"/>
            <a:ext cx="184254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38B8F2"/>
                </a:solidFill>
              </a:rPr>
              <a:t>Add </a:t>
            </a:r>
            <a:r>
              <a:rPr lang="zh-CN" altLang="en-US" dirty="0" smtClean="0">
                <a:solidFill>
                  <a:srgbClr val="38B8F2"/>
                </a:solidFill>
              </a:rPr>
              <a:t>Title </a:t>
            </a:r>
            <a:r>
              <a:rPr lang="en-US" altLang="zh-CN" dirty="0" smtClean="0">
                <a:solidFill>
                  <a:srgbClr val="38B8F2"/>
                </a:solidFill>
              </a:rPr>
              <a:t>here</a:t>
            </a:r>
            <a:r>
              <a:rPr lang="zh-CN" altLang="en-US" dirty="0" smtClean="0">
                <a:solidFill>
                  <a:srgbClr val="38B8F2"/>
                </a:solidFill>
              </a:rPr>
              <a:t> </a:t>
            </a:r>
            <a:endParaRPr lang="zh-CN" altLang="en-US" dirty="0">
              <a:solidFill>
                <a:srgbClr val="38B8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474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468313" y="2276475"/>
            <a:ext cx="7143750" cy="969963"/>
          </a:xfrm>
          <a:ln/>
        </p:spPr>
        <p:txBody>
          <a:bodyPr/>
          <a:lstStyle/>
          <a:p>
            <a:pPr marL="0" indent="0"/>
            <a:r>
              <a:rPr lang="zh-CN" altLang="zh-CN" dirty="0"/>
              <a:t>Thank </a:t>
            </a:r>
            <a:r>
              <a:rPr lang="zh-CN" altLang="zh-CN" dirty="0" smtClean="0"/>
              <a:t>You</a:t>
            </a:r>
            <a:endParaRPr lang="zh-CN" altLang="zh-CN" dirty="0"/>
          </a:p>
        </p:txBody>
      </p:sp>
      <p:sp>
        <p:nvSpPr>
          <p:cNvPr id="8201" name="TextBox 11"/>
          <p:cNvSpPr>
            <a:spLocks noChangeArrowheads="1"/>
          </p:cNvSpPr>
          <p:nvPr/>
        </p:nvSpPr>
        <p:spPr bwMode="auto">
          <a:xfrm>
            <a:off x="1619250" y="3644900"/>
            <a:ext cx="480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Key Words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(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Management 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R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eport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)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 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2699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1127EF25-F551-46E7-BD9F-EEB54AFF4965}" vid="{E9AAE273-37E5-49A3-9580-A8F2FE776D2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_004</Template>
  <TotalTime>1</TotalTime>
  <Words>221</Words>
  <Application>Microsoft Macintosh PowerPoint</Application>
  <PresentationFormat>Diavoorstelling (4:3)</PresentationFormat>
  <Paragraphs>41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0" baseType="lpstr">
      <vt:lpstr>Arial</vt:lpstr>
      <vt:lpstr>Calibri</vt:lpstr>
      <vt:lpstr>宋体</vt:lpstr>
      <vt:lpstr>Office 主题​​</vt:lpstr>
      <vt:lpstr>ADD TITLE HERE</vt:lpstr>
      <vt:lpstr>PowerPoint-presentatie</vt:lpstr>
      <vt:lpstr>PowerPoint-presentatie</vt:lpstr>
      <vt:lpstr>PowerPoint-presentatie</vt:lpstr>
      <vt:lpstr>PowerPoint-presentatie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 TITLE HERE</dc:title>
  <dc:creator>Jeroen de Jong</dc:creator>
  <cp:lastModifiedBy>Jeroen de Jong</cp:lastModifiedBy>
  <cp:revision>1</cp:revision>
  <dcterms:created xsi:type="dcterms:W3CDTF">2015-12-08T14:41:02Z</dcterms:created>
  <dcterms:modified xsi:type="dcterms:W3CDTF">2015-12-08T14:42:27Z</dcterms:modified>
</cp:coreProperties>
</file>