
<file path=[Content_Types].xml><?xml version="1.0" encoding="utf-8"?>
<Types xmlns="http://schemas.openxmlformats.org/package/2006/content-types">
  <Default Extension="xml" ContentType="application/xml"/>
  <Default Extension="jpeg" ContentType="image/jpeg"/>
  <Default Extension="xlsx" ContentType="application/ks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A6A6A6"/>
    <a:srgbClr val="00C9DD"/>
    <a:srgbClr val="365D74"/>
    <a:srgbClr val="1F3240"/>
    <a:srgbClr val="00CADC"/>
    <a:srgbClr val="F3F0E9"/>
    <a:srgbClr val="FDFCFA"/>
    <a:srgbClr val="4AD7E0"/>
    <a:srgbClr val="8380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351" autoAdjust="0"/>
    <p:restoredTop sz="63492"/>
  </p:normalViewPr>
  <p:slideViewPr>
    <p:cSldViewPr snapToGrid="0">
      <p:cViewPr varScale="1">
        <p:scale>
          <a:sx n="82" d="100"/>
          <a:sy n="82" d="100"/>
        </p:scale>
        <p:origin x="184" y="6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Office_Excel_2007_Workbook111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Office_Excel_2007_Workbook222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Office_Excel_2007_Workbook333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Office_Excel_2007_Workbook444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Office_Excel_2007_Workbook555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Office_Excel_2007_Workbook6666.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Office_Excel_2007_Workbook1917171177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1F3240"/>
                </a:solidFill>
                <a:latin typeface="+mn-lt"/>
                <a:ea typeface="+mn-ea"/>
                <a:cs typeface="+mn-cs"/>
              </a:defRPr>
            </a:pPr>
            <a:r>
              <a:rPr lang="en-US" altLang="zh-CN" dirty="0" smtClean="0">
                <a:solidFill>
                  <a:srgbClr val="1F3240"/>
                </a:solidFill>
              </a:rPr>
              <a:t>CHART TITLE</a:t>
            </a:r>
            <a:endParaRPr lang="en-US" altLang="zh-CN" dirty="0">
              <a:solidFill>
                <a:srgbClr val="1F3240"/>
              </a:solidFill>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rgbClr val="1F3240"/>
              </a:solidFill>
              <a:latin typeface="+mn-lt"/>
              <a:ea typeface="+mn-ea"/>
              <a:cs typeface="+mn-cs"/>
            </a:defRPr>
          </a:pPr>
          <a:endParaRPr lang="nl-NL"/>
        </a:p>
      </c:txPr>
    </c:title>
    <c:autoTitleDeleted val="0"/>
    <c:plotArea>
      <c:layout/>
      <c:barChart>
        <c:barDir val="bar"/>
        <c:grouping val="clustered"/>
        <c:varyColors val="0"/>
        <c:ser>
          <c:idx val="0"/>
          <c:order val="0"/>
          <c:tx>
            <c:strRef>
              <c:f>Sheet1!$B$1</c:f>
              <c:strCache>
                <c:ptCount val="1"/>
                <c:pt idx="0">
                  <c:v>ONE</c:v>
                </c:pt>
              </c:strCache>
            </c:strRef>
          </c:tx>
          <c:spPr>
            <a:solidFill>
              <a:srgbClr val="4AD7E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nl-NL"/>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c:v>
                </c:pt>
                <c:pt idx="1">
                  <c:v>B</c:v>
                </c:pt>
                <c:pt idx="2">
                  <c:v>C</c:v>
                </c:pt>
                <c:pt idx="3">
                  <c:v>D</c:v>
                </c:pt>
              </c:strCache>
            </c:strRef>
          </c:cat>
          <c:val>
            <c:numRef>
              <c:f>Sheet1!$B$2:$B$5</c:f>
              <c:numCache>
                <c:formatCode>General</c:formatCode>
                <c:ptCount val="4"/>
                <c:pt idx="0">
                  <c:v>4.3</c:v>
                </c:pt>
                <c:pt idx="1">
                  <c:v>2.5</c:v>
                </c:pt>
                <c:pt idx="2">
                  <c:v>3.5</c:v>
                </c:pt>
                <c:pt idx="3">
                  <c:v>4.5</c:v>
                </c:pt>
              </c:numCache>
            </c:numRef>
          </c:val>
        </c:ser>
        <c:dLbls>
          <c:showLegendKey val="0"/>
          <c:showVal val="0"/>
          <c:showCatName val="0"/>
          <c:showSerName val="0"/>
          <c:showPercent val="0"/>
          <c:showBubbleSize val="0"/>
        </c:dLbls>
        <c:gapWidth val="88"/>
        <c:axId val="-2083340288"/>
        <c:axId val="-2052506256"/>
      </c:barChart>
      <c:catAx>
        <c:axId val="-20833402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2052506256"/>
        <c:crosses val="autoZero"/>
        <c:auto val="1"/>
        <c:lblAlgn val="ctr"/>
        <c:lblOffset val="100"/>
        <c:noMultiLvlLbl val="0"/>
      </c:catAx>
      <c:valAx>
        <c:axId val="-2052506256"/>
        <c:scaling>
          <c:orientation val="minMax"/>
        </c:scaling>
        <c:delete val="0"/>
        <c:axPos val="b"/>
        <c:majorGridlines>
          <c:spPr>
            <a:ln w="9525" cap="flat" cmpd="sng" algn="ctr">
              <a:noFill/>
              <a:round/>
            </a:ln>
            <a:effectLst/>
          </c:spPr>
        </c:majorGridlines>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2083340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smtClean="0"/>
              <a:t>CHART TITLE</a:t>
            </a:r>
            <a:endParaRPr lang="zh-CN" alt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areaChart>
        <c:grouping val="standard"/>
        <c:varyColors val="0"/>
        <c:ser>
          <c:idx val="0"/>
          <c:order val="0"/>
          <c:tx>
            <c:strRef>
              <c:f>Sheet1!$B$1</c:f>
              <c:strCache>
                <c:ptCount val="1"/>
                <c:pt idx="0">
                  <c:v>ONE</c:v>
                </c:pt>
              </c:strCache>
            </c:strRef>
          </c:tx>
          <c:spPr>
            <a:solidFill>
              <a:srgbClr val="4AD7E0"/>
            </a:solidFill>
            <a:ln>
              <a:noFill/>
            </a:ln>
            <a:effectLst/>
          </c:spPr>
          <c:cat>
            <c:strRef>
              <c:f>Sheet1!$A$2:$A$6</c:f>
              <c:strCache>
                <c:ptCount val="5"/>
                <c:pt idx="0">
                  <c:v>A</c:v>
                </c:pt>
                <c:pt idx="1">
                  <c:v>B</c:v>
                </c:pt>
                <c:pt idx="2">
                  <c:v>C</c:v>
                </c:pt>
                <c:pt idx="3">
                  <c:v>D</c:v>
                </c:pt>
                <c:pt idx="4">
                  <c:v>E</c:v>
                </c:pt>
              </c:strCache>
            </c:strRef>
          </c:cat>
          <c:val>
            <c:numRef>
              <c:f>Sheet1!$B$2:$B$6</c:f>
              <c:numCache>
                <c:formatCode>General</c:formatCode>
                <c:ptCount val="5"/>
                <c:pt idx="0">
                  <c:v>32.0</c:v>
                </c:pt>
                <c:pt idx="1">
                  <c:v>32.0</c:v>
                </c:pt>
                <c:pt idx="2">
                  <c:v>28.0</c:v>
                </c:pt>
                <c:pt idx="3">
                  <c:v>12.0</c:v>
                </c:pt>
                <c:pt idx="4">
                  <c:v>15.0</c:v>
                </c:pt>
              </c:numCache>
            </c:numRef>
          </c:val>
        </c:ser>
        <c:ser>
          <c:idx val="1"/>
          <c:order val="1"/>
          <c:tx>
            <c:strRef>
              <c:f>Sheet1!$C$1</c:f>
              <c:strCache>
                <c:ptCount val="1"/>
                <c:pt idx="0">
                  <c:v>TWO</c:v>
                </c:pt>
              </c:strCache>
            </c:strRef>
          </c:tx>
          <c:spPr>
            <a:solidFill>
              <a:srgbClr val="D6D6D6">
                <a:alpha val="69804"/>
              </a:srgbClr>
            </a:solidFill>
            <a:ln>
              <a:noFill/>
            </a:ln>
            <a:effectLst/>
          </c:spPr>
          <c:cat>
            <c:strRef>
              <c:f>Sheet1!$A$2:$A$6</c:f>
              <c:strCache>
                <c:ptCount val="5"/>
                <c:pt idx="0">
                  <c:v>A</c:v>
                </c:pt>
                <c:pt idx="1">
                  <c:v>B</c:v>
                </c:pt>
                <c:pt idx="2">
                  <c:v>C</c:v>
                </c:pt>
                <c:pt idx="3">
                  <c:v>D</c:v>
                </c:pt>
                <c:pt idx="4">
                  <c:v>E</c:v>
                </c:pt>
              </c:strCache>
            </c:strRef>
          </c:cat>
          <c:val>
            <c:numRef>
              <c:f>Sheet1!$C$2:$C$6</c:f>
              <c:numCache>
                <c:formatCode>General</c:formatCode>
                <c:ptCount val="5"/>
                <c:pt idx="0">
                  <c:v>12.0</c:v>
                </c:pt>
                <c:pt idx="1">
                  <c:v>12.0</c:v>
                </c:pt>
                <c:pt idx="2">
                  <c:v>12.0</c:v>
                </c:pt>
                <c:pt idx="3">
                  <c:v>21.0</c:v>
                </c:pt>
                <c:pt idx="4">
                  <c:v>28.0</c:v>
                </c:pt>
              </c:numCache>
            </c:numRef>
          </c:val>
        </c:ser>
        <c:dLbls>
          <c:showLegendKey val="0"/>
          <c:showVal val="0"/>
          <c:showCatName val="0"/>
          <c:showSerName val="0"/>
          <c:showPercent val="0"/>
          <c:showBubbleSize val="0"/>
        </c:dLbls>
        <c:axId val="-2082886048"/>
        <c:axId val="-2082882672"/>
      </c:areaChart>
      <c:catAx>
        <c:axId val="-2082886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2082882672"/>
        <c:crosses val="autoZero"/>
        <c:auto val="1"/>
        <c:lblAlgn val="ctr"/>
        <c:lblOffset val="100"/>
        <c:noMultiLvlLbl val="0"/>
      </c:catAx>
      <c:valAx>
        <c:axId val="-2082882672"/>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2082886048"/>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legend>
    <c:plotVisOnly val="1"/>
    <c:dispBlanksAs val="zero"/>
    <c:showDLblsOverMax val="0"/>
  </c:chart>
  <c:spPr>
    <a:noFill/>
    <a:ln>
      <a:noFill/>
    </a:ln>
    <a:effectLst/>
  </c:spPr>
  <c:txPr>
    <a:bodyPr/>
    <a:lstStyle/>
    <a:p>
      <a:pPr>
        <a:defRPr/>
      </a:pPr>
      <a:endParaRPr lang="nl-N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smtClean="0"/>
              <a:t>CHART TITLE</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barChart>
        <c:barDir val="col"/>
        <c:grouping val="clustered"/>
        <c:varyColors val="0"/>
        <c:ser>
          <c:idx val="0"/>
          <c:order val="0"/>
          <c:tx>
            <c:strRef>
              <c:f>Sheet1!$B$1</c:f>
              <c:strCache>
                <c:ptCount val="1"/>
                <c:pt idx="0">
                  <c:v>ONE</c:v>
                </c:pt>
              </c:strCache>
            </c:strRef>
          </c:tx>
          <c:spPr>
            <a:solidFill>
              <a:srgbClr val="4AD7E0"/>
            </a:solidFill>
            <a:ln>
              <a:noFill/>
            </a:ln>
            <a:effectLst>
              <a:outerShdw blurRad="38100" dist="38100" dir="16200000" rotWithShape="0">
                <a:prstClr val="black">
                  <a:alpha val="4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nl-N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c:v>
                </c:pt>
                <c:pt idx="1">
                  <c:v>B</c:v>
                </c:pt>
                <c:pt idx="2">
                  <c:v>C</c:v>
                </c:pt>
                <c:pt idx="3">
                  <c:v>D</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TWO</c:v>
                </c:pt>
              </c:strCache>
            </c:strRef>
          </c:tx>
          <c:spPr>
            <a:solidFill>
              <a:srgbClr val="838083"/>
            </a:solidFill>
            <a:ln>
              <a:noFill/>
            </a:ln>
            <a:effectLst>
              <a:outerShdw blurRad="38100" dist="38100" dir="16200000" rotWithShape="0">
                <a:prstClr val="black">
                  <a:alpha val="40000"/>
                </a:prstClr>
              </a:outerShdw>
            </a:effectLst>
          </c:spPr>
          <c:invertIfNegative val="0"/>
          <c:cat>
            <c:strRef>
              <c:f>Sheet1!$A$2:$A$5</c:f>
              <c:strCache>
                <c:ptCount val="4"/>
                <c:pt idx="0">
                  <c:v>A</c:v>
                </c:pt>
                <c:pt idx="1">
                  <c:v>B</c:v>
                </c:pt>
                <c:pt idx="2">
                  <c:v>C</c:v>
                </c:pt>
                <c:pt idx="3">
                  <c:v>D</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THREE</c:v>
                </c:pt>
              </c:strCache>
            </c:strRef>
          </c:tx>
          <c:spPr>
            <a:solidFill>
              <a:srgbClr val="D6D6D6"/>
            </a:solidFill>
            <a:ln>
              <a:noFill/>
            </a:ln>
            <a:effectLst>
              <a:outerShdw blurRad="38100" dist="38100" dir="16200000" rotWithShape="0">
                <a:prstClr val="black">
                  <a:alpha val="40000"/>
                </a:prstClr>
              </a:outerShdw>
            </a:effectLst>
          </c:spPr>
          <c:invertIfNegative val="0"/>
          <c:cat>
            <c:strRef>
              <c:f>Sheet1!$A$2:$A$5</c:f>
              <c:strCache>
                <c:ptCount val="4"/>
                <c:pt idx="0">
                  <c:v>A</c:v>
                </c:pt>
                <c:pt idx="1">
                  <c:v>B</c:v>
                </c:pt>
                <c:pt idx="2">
                  <c:v>C</c:v>
                </c:pt>
                <c:pt idx="3">
                  <c:v>D</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219"/>
        <c:overlap val="-27"/>
        <c:axId val="-2090519616"/>
        <c:axId val="-2073106800"/>
      </c:barChart>
      <c:catAx>
        <c:axId val="-2090519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2073106800"/>
        <c:crosses val="autoZero"/>
        <c:auto val="1"/>
        <c:lblAlgn val="ctr"/>
        <c:lblOffset val="100"/>
        <c:noMultiLvlLbl val="0"/>
      </c:catAx>
      <c:valAx>
        <c:axId val="-2073106800"/>
        <c:scaling>
          <c:orientation val="minMax"/>
        </c:scaling>
        <c:delete val="0"/>
        <c:axPos val="l"/>
        <c:majorGridlines>
          <c:spPr>
            <a:ln w="9525" cap="flat" cmpd="sng" algn="ctr">
              <a:noFill/>
              <a:round/>
            </a:ln>
            <a:effectLst/>
          </c:spPr>
        </c:majorGridlines>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20905196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legend>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c:v>
                </c:pt>
              </c:strCache>
            </c:strRef>
          </c:tx>
          <c:dPt>
            <c:idx val="0"/>
            <c:bubble3D val="0"/>
            <c:spPr>
              <a:solidFill>
                <a:srgbClr val="1F3240"/>
              </a:solidFill>
              <a:ln w="19050">
                <a:noFill/>
              </a:ln>
              <a:effectLst/>
            </c:spPr>
          </c:dPt>
          <c:dPt>
            <c:idx val="1"/>
            <c:bubble3D val="0"/>
            <c:spPr>
              <a:noFill/>
              <a:ln w="19050">
                <a:noFill/>
              </a:ln>
              <a:effectLst/>
            </c:spPr>
          </c:dPt>
          <c:cat>
            <c:strRef>
              <c:f>Sheet1!$A$2:$A$3</c:f>
              <c:strCache>
                <c:ptCount val="2"/>
                <c:pt idx="0">
                  <c:v>A</c:v>
                </c:pt>
                <c:pt idx="1">
                  <c:v>B</c:v>
                </c:pt>
              </c:strCache>
            </c:strRef>
          </c:cat>
          <c:val>
            <c:numRef>
              <c:f>Sheet1!$B$2:$B$3</c:f>
              <c:numCache>
                <c:formatCode>General</c:formatCode>
                <c:ptCount val="2"/>
                <c:pt idx="0">
                  <c:v>8.0</c:v>
                </c:pt>
                <c:pt idx="1">
                  <c:v>2.0</c:v>
                </c:pt>
              </c:numCache>
            </c:numRef>
          </c:val>
        </c:ser>
        <c:dLbls>
          <c:showLegendKey val="0"/>
          <c:showVal val="0"/>
          <c:showCatName val="0"/>
          <c:showSerName val="0"/>
          <c:showPercent val="0"/>
          <c:showBubbleSize val="0"/>
          <c:showLeaderLines val="1"/>
        </c:dLbls>
        <c:firstSliceAng val="0"/>
        <c:holeSize val="62"/>
      </c:doughnutChart>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c:v>
                </c:pt>
              </c:strCache>
            </c:strRef>
          </c:tx>
          <c:dPt>
            <c:idx val="0"/>
            <c:bubble3D val="0"/>
            <c:spPr>
              <a:solidFill>
                <a:srgbClr val="00CADC"/>
              </a:solidFill>
              <a:ln w="19050">
                <a:noFill/>
              </a:ln>
              <a:effectLst/>
            </c:spPr>
          </c:dPt>
          <c:dPt>
            <c:idx val="1"/>
            <c:bubble3D val="0"/>
            <c:spPr>
              <a:noFill/>
              <a:ln w="19050">
                <a:noFill/>
              </a:ln>
              <a:effectLst/>
            </c:spPr>
          </c:dPt>
          <c:cat>
            <c:strRef>
              <c:f>Sheet1!$A$2:$A$3</c:f>
              <c:strCache>
                <c:ptCount val="2"/>
                <c:pt idx="0">
                  <c:v>A</c:v>
                </c:pt>
                <c:pt idx="1">
                  <c:v>B</c:v>
                </c:pt>
              </c:strCache>
            </c:strRef>
          </c:cat>
          <c:val>
            <c:numRef>
              <c:f>Sheet1!$B$2:$B$3</c:f>
              <c:numCache>
                <c:formatCode>General</c:formatCode>
                <c:ptCount val="2"/>
                <c:pt idx="0">
                  <c:v>8.0</c:v>
                </c:pt>
                <c:pt idx="1">
                  <c:v>4.0</c:v>
                </c:pt>
              </c:numCache>
            </c:numRef>
          </c:val>
        </c:ser>
        <c:dLbls>
          <c:showLegendKey val="0"/>
          <c:showVal val="0"/>
          <c:showCatName val="0"/>
          <c:showSerName val="0"/>
          <c:showPercent val="0"/>
          <c:showBubbleSize val="0"/>
          <c:showLeaderLines val="1"/>
        </c:dLbls>
        <c:firstSliceAng val="0"/>
        <c:holeSize val="62"/>
      </c:doughnutChart>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c:v>
                </c:pt>
              </c:strCache>
            </c:strRef>
          </c:tx>
          <c:dPt>
            <c:idx val="0"/>
            <c:bubble3D val="0"/>
            <c:spPr>
              <a:solidFill>
                <a:srgbClr val="1F3240"/>
              </a:solidFill>
              <a:ln w="19050">
                <a:noFill/>
              </a:ln>
              <a:effectLst/>
            </c:spPr>
          </c:dPt>
          <c:dPt>
            <c:idx val="1"/>
            <c:bubble3D val="0"/>
            <c:spPr>
              <a:noFill/>
              <a:ln w="19050">
                <a:noFill/>
              </a:ln>
              <a:effectLst/>
            </c:spPr>
          </c:dPt>
          <c:cat>
            <c:strRef>
              <c:f>Sheet1!$A$2:$A$3</c:f>
              <c:strCache>
                <c:ptCount val="2"/>
                <c:pt idx="0">
                  <c:v>A</c:v>
                </c:pt>
                <c:pt idx="1">
                  <c:v>B</c:v>
                </c:pt>
              </c:strCache>
            </c:strRef>
          </c:cat>
          <c:val>
            <c:numRef>
              <c:f>Sheet1!$B$2:$B$3</c:f>
              <c:numCache>
                <c:formatCode>General</c:formatCode>
                <c:ptCount val="2"/>
                <c:pt idx="0">
                  <c:v>6.0</c:v>
                </c:pt>
                <c:pt idx="1">
                  <c:v>4.0</c:v>
                </c:pt>
              </c:numCache>
            </c:numRef>
          </c:val>
        </c:ser>
        <c:dLbls>
          <c:showLegendKey val="0"/>
          <c:showVal val="0"/>
          <c:showCatName val="0"/>
          <c:showSerName val="0"/>
          <c:showPercent val="0"/>
          <c:showBubbleSize val="0"/>
          <c:showLeaderLines val="1"/>
        </c:dLbls>
        <c:firstSliceAng val="0"/>
        <c:holeSize val="62"/>
      </c:doughnutChart>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ser>
          <c:idx val="0"/>
          <c:order val="0"/>
          <c:tx>
            <c:strRef>
              <c:f>Sheet1!$B$1</c:f>
              <c:strCache>
                <c:ptCount val="1"/>
                <c:pt idx="0">
                  <c:v>销售额</c:v>
                </c:pt>
              </c:strCache>
            </c:strRef>
          </c:tx>
          <c:spPr>
            <a:ln>
              <a:noFill/>
            </a:ln>
          </c:spPr>
          <c:dPt>
            <c:idx val="0"/>
            <c:bubble3D val="0"/>
            <c:spPr>
              <a:solidFill>
                <a:srgbClr val="D9D9D9"/>
              </a:solidFill>
              <a:ln w="19050">
                <a:noFill/>
              </a:ln>
              <a:effectLst/>
            </c:spPr>
          </c:dPt>
          <c:dPt>
            <c:idx val="1"/>
            <c:bubble3D val="0"/>
            <c:spPr>
              <a:noFill/>
              <a:ln w="19050">
                <a:noFill/>
              </a:ln>
              <a:effectLst/>
            </c:spPr>
          </c:dPt>
          <c:dPt>
            <c:idx val="2"/>
            <c:bubble3D val="0"/>
            <c:spPr>
              <a:noFill/>
              <a:ln w="19050">
                <a:noFill/>
              </a:ln>
              <a:effectLst/>
            </c:spPr>
          </c:dPt>
          <c:dPt>
            <c:idx val="3"/>
            <c:bubble3D val="0"/>
            <c:spPr>
              <a:noFill/>
              <a:ln w="19050">
                <a:noFill/>
              </a:ln>
              <a:effectLst/>
            </c:spPr>
          </c:dPt>
          <c:cat>
            <c:strRef>
              <c:f>Sheet1!$A$2:$A$5</c:f>
              <c:strCache>
                <c:ptCount val="4"/>
                <c:pt idx="0">
                  <c:v>A</c:v>
                </c:pt>
                <c:pt idx="1">
                  <c:v>B</c:v>
                </c:pt>
                <c:pt idx="2">
                  <c:v>C</c:v>
                </c:pt>
                <c:pt idx="3">
                  <c:v>D</c:v>
                </c:pt>
              </c:strCache>
            </c:strRef>
          </c:cat>
          <c:val>
            <c:numRef>
              <c:f>Sheet1!$B$2:$B$5</c:f>
              <c:numCache>
                <c:formatCode>General</c:formatCode>
                <c:ptCount val="4"/>
                <c:pt idx="0">
                  <c:v>4.2</c:v>
                </c:pt>
                <c:pt idx="1">
                  <c:v>3.2</c:v>
                </c:pt>
                <c:pt idx="2">
                  <c:v>1.4</c:v>
                </c:pt>
                <c:pt idx="3">
                  <c:v>1.2</c:v>
                </c:pt>
              </c:numCache>
            </c:numRef>
          </c:val>
        </c:ser>
        <c:ser>
          <c:idx val="1"/>
          <c:order val="1"/>
          <c:tx>
            <c:strRef>
              <c:f>Sheet1!$C$1</c:f>
              <c:strCache>
                <c:ptCount val="1"/>
                <c:pt idx="0">
                  <c:v>列1</c:v>
                </c:pt>
              </c:strCache>
            </c:strRef>
          </c:tx>
          <c:spPr>
            <a:ln>
              <a:noFill/>
            </a:ln>
          </c:spPr>
          <c:dPt>
            <c:idx val="0"/>
            <c:bubble3D val="0"/>
            <c:spPr>
              <a:solidFill>
                <a:srgbClr val="A6A6A6"/>
              </a:solidFill>
              <a:ln w="19050">
                <a:noFill/>
              </a:ln>
              <a:effectLst/>
            </c:spPr>
          </c:dPt>
          <c:dPt>
            <c:idx val="1"/>
            <c:bubble3D val="0"/>
            <c:spPr>
              <a:noFill/>
              <a:ln w="19050">
                <a:noFill/>
              </a:ln>
              <a:effectLst/>
            </c:spPr>
          </c:dPt>
          <c:dPt>
            <c:idx val="2"/>
            <c:bubble3D val="0"/>
            <c:spPr>
              <a:noFill/>
              <a:ln w="19050">
                <a:noFill/>
              </a:ln>
              <a:effectLst/>
            </c:spPr>
          </c:dPt>
          <c:dPt>
            <c:idx val="3"/>
            <c:bubble3D val="0"/>
            <c:spPr>
              <a:noFill/>
              <a:ln w="19050">
                <a:noFill/>
              </a:ln>
              <a:effectLst/>
            </c:spPr>
          </c:dPt>
          <c:cat>
            <c:strRef>
              <c:f>Sheet1!$A$2:$A$5</c:f>
              <c:strCache>
                <c:ptCount val="4"/>
                <c:pt idx="0">
                  <c:v>A</c:v>
                </c:pt>
                <c:pt idx="1">
                  <c:v>B</c:v>
                </c:pt>
                <c:pt idx="2">
                  <c:v>C</c:v>
                </c:pt>
                <c:pt idx="3">
                  <c:v>D</c:v>
                </c:pt>
              </c:strCache>
            </c:strRef>
          </c:cat>
          <c:val>
            <c:numRef>
              <c:f>Sheet1!$C$2:$C$5</c:f>
              <c:numCache>
                <c:formatCode>General</c:formatCode>
                <c:ptCount val="4"/>
                <c:pt idx="0">
                  <c:v>9.200000000000001</c:v>
                </c:pt>
                <c:pt idx="1">
                  <c:v>3.2</c:v>
                </c:pt>
                <c:pt idx="2">
                  <c:v>1.4</c:v>
                </c:pt>
                <c:pt idx="3">
                  <c:v>1.2</c:v>
                </c:pt>
              </c:numCache>
            </c:numRef>
          </c:val>
        </c:ser>
        <c:ser>
          <c:idx val="2"/>
          <c:order val="2"/>
          <c:tx>
            <c:strRef>
              <c:f>Sheet1!$D$1</c:f>
              <c:strCache>
                <c:ptCount val="1"/>
                <c:pt idx="0">
                  <c:v>列2</c:v>
                </c:pt>
              </c:strCache>
            </c:strRef>
          </c:tx>
          <c:spPr>
            <a:ln>
              <a:noFill/>
            </a:ln>
          </c:spPr>
          <c:dPt>
            <c:idx val="0"/>
            <c:bubble3D val="0"/>
            <c:spPr>
              <a:solidFill>
                <a:srgbClr val="00C9DD"/>
              </a:solidFill>
              <a:ln w="19050">
                <a:noFill/>
              </a:ln>
              <a:effectLst/>
            </c:spPr>
          </c:dPt>
          <c:dPt>
            <c:idx val="1"/>
            <c:bubble3D val="0"/>
            <c:spPr>
              <a:noFill/>
              <a:ln w="19050">
                <a:noFill/>
              </a:ln>
              <a:effectLst/>
            </c:spPr>
          </c:dPt>
          <c:dPt>
            <c:idx val="2"/>
            <c:bubble3D val="0"/>
            <c:spPr>
              <a:noFill/>
              <a:ln w="19050">
                <a:noFill/>
              </a:ln>
              <a:effectLst/>
            </c:spPr>
          </c:dPt>
          <c:dPt>
            <c:idx val="3"/>
            <c:bubble3D val="0"/>
            <c:spPr>
              <a:noFill/>
              <a:ln w="19050">
                <a:noFill/>
              </a:ln>
              <a:effectLst/>
            </c:spPr>
          </c:dPt>
          <c:cat>
            <c:strRef>
              <c:f>Sheet1!$A$2:$A$5</c:f>
              <c:strCache>
                <c:ptCount val="4"/>
                <c:pt idx="0">
                  <c:v>A</c:v>
                </c:pt>
                <c:pt idx="1">
                  <c:v>B</c:v>
                </c:pt>
                <c:pt idx="2">
                  <c:v>C</c:v>
                </c:pt>
                <c:pt idx="3">
                  <c:v>D</c:v>
                </c:pt>
              </c:strCache>
            </c:strRef>
          </c:cat>
          <c:val>
            <c:numRef>
              <c:f>Sheet1!$D$2:$D$5</c:f>
              <c:numCache>
                <c:formatCode>General</c:formatCode>
                <c:ptCount val="4"/>
                <c:pt idx="0">
                  <c:v>11.2</c:v>
                </c:pt>
                <c:pt idx="1">
                  <c:v>3.2</c:v>
                </c:pt>
                <c:pt idx="2">
                  <c:v>1.4</c:v>
                </c:pt>
                <c:pt idx="3">
                  <c:v>1.2</c:v>
                </c:pt>
              </c:numCache>
            </c:numRef>
          </c:val>
        </c:ser>
        <c:ser>
          <c:idx val="3"/>
          <c:order val="3"/>
          <c:tx>
            <c:strRef>
              <c:f>Sheet1!$E$1</c:f>
              <c:strCache>
                <c:ptCount val="1"/>
                <c:pt idx="0">
                  <c:v>列3</c:v>
                </c:pt>
              </c:strCache>
            </c:strRef>
          </c:tx>
          <c:spPr>
            <a:ln>
              <a:noFill/>
            </a:ln>
          </c:spPr>
          <c:dPt>
            <c:idx val="0"/>
            <c:bubble3D val="0"/>
            <c:spPr>
              <a:solidFill>
                <a:srgbClr val="365D74"/>
              </a:solidFill>
              <a:ln w="19050">
                <a:noFill/>
              </a:ln>
              <a:effectLst/>
            </c:spPr>
          </c:dPt>
          <c:dPt>
            <c:idx val="1"/>
            <c:bubble3D val="0"/>
            <c:spPr>
              <a:noFill/>
              <a:ln w="19050">
                <a:noFill/>
              </a:ln>
              <a:effectLst/>
            </c:spPr>
          </c:dPt>
          <c:dPt>
            <c:idx val="2"/>
            <c:bubble3D val="0"/>
            <c:spPr>
              <a:noFill/>
              <a:ln w="19050">
                <a:noFill/>
              </a:ln>
              <a:effectLst/>
            </c:spPr>
          </c:dPt>
          <c:dPt>
            <c:idx val="3"/>
            <c:bubble3D val="0"/>
            <c:spPr>
              <a:noFill/>
              <a:ln w="19050">
                <a:noFill/>
              </a:ln>
              <a:effectLst/>
            </c:spPr>
          </c:dPt>
          <c:cat>
            <c:strRef>
              <c:f>Sheet1!$A$2:$A$5</c:f>
              <c:strCache>
                <c:ptCount val="4"/>
                <c:pt idx="0">
                  <c:v>A</c:v>
                </c:pt>
                <c:pt idx="1">
                  <c:v>B</c:v>
                </c:pt>
                <c:pt idx="2">
                  <c:v>C</c:v>
                </c:pt>
                <c:pt idx="3">
                  <c:v>D</c:v>
                </c:pt>
              </c:strCache>
            </c:strRef>
          </c:cat>
          <c:val>
            <c:numRef>
              <c:f>Sheet1!$E$2:$E$5</c:f>
              <c:numCache>
                <c:formatCode>General</c:formatCode>
                <c:ptCount val="4"/>
                <c:pt idx="0">
                  <c:v>14.2</c:v>
                </c:pt>
                <c:pt idx="1">
                  <c:v>3.2</c:v>
                </c:pt>
                <c:pt idx="2">
                  <c:v>1.4</c:v>
                </c:pt>
                <c:pt idx="3">
                  <c:v>1.2</c:v>
                </c:pt>
              </c:numCache>
            </c:numRef>
          </c:val>
        </c:ser>
        <c:ser>
          <c:idx val="4"/>
          <c:order val="4"/>
          <c:tx>
            <c:strRef>
              <c:f>Sheet1!$F$1</c:f>
              <c:strCache>
                <c:ptCount val="1"/>
                <c:pt idx="0">
                  <c:v>列4</c:v>
                </c:pt>
              </c:strCache>
            </c:strRef>
          </c:tx>
          <c:spPr>
            <a:ln>
              <a:noFill/>
            </a:ln>
          </c:spPr>
          <c:dPt>
            <c:idx val="0"/>
            <c:bubble3D val="0"/>
            <c:spPr>
              <a:solidFill>
                <a:srgbClr val="1F3240"/>
              </a:solidFill>
              <a:ln w="19050">
                <a:noFill/>
              </a:ln>
              <a:effectLst/>
            </c:spPr>
          </c:dPt>
          <c:dPt>
            <c:idx val="1"/>
            <c:bubble3D val="0"/>
            <c:spPr>
              <a:noFill/>
              <a:ln w="19050">
                <a:noFill/>
              </a:ln>
              <a:effectLst/>
            </c:spPr>
          </c:dPt>
          <c:dPt>
            <c:idx val="2"/>
            <c:bubble3D val="0"/>
            <c:spPr>
              <a:noFill/>
              <a:ln w="19050">
                <a:noFill/>
              </a:ln>
              <a:effectLst/>
            </c:spPr>
          </c:dPt>
          <c:dPt>
            <c:idx val="3"/>
            <c:bubble3D val="0"/>
            <c:spPr>
              <a:noFill/>
              <a:ln w="19050">
                <a:noFill/>
              </a:ln>
              <a:effectLst/>
            </c:spPr>
          </c:dPt>
          <c:cat>
            <c:strRef>
              <c:f>Sheet1!$A$2:$A$5</c:f>
              <c:strCache>
                <c:ptCount val="4"/>
                <c:pt idx="0">
                  <c:v>A</c:v>
                </c:pt>
                <c:pt idx="1">
                  <c:v>B</c:v>
                </c:pt>
                <c:pt idx="2">
                  <c:v>C</c:v>
                </c:pt>
                <c:pt idx="3">
                  <c:v>D</c:v>
                </c:pt>
              </c:strCache>
            </c:strRef>
          </c:cat>
          <c:val>
            <c:numRef>
              <c:f>Sheet1!$F$2:$F$5</c:f>
              <c:numCache>
                <c:formatCode>General</c:formatCode>
                <c:ptCount val="4"/>
                <c:pt idx="0">
                  <c:v>18.2</c:v>
                </c:pt>
                <c:pt idx="1">
                  <c:v>3.2</c:v>
                </c:pt>
                <c:pt idx="2">
                  <c:v>1.4</c:v>
                </c:pt>
                <c:pt idx="3">
                  <c:v>1.2</c:v>
                </c:pt>
              </c:numCache>
            </c:numRef>
          </c:val>
        </c:ser>
        <c:dLbls>
          <c:showLegendKey val="0"/>
          <c:showVal val="0"/>
          <c:showCatName val="0"/>
          <c:showSerName val="0"/>
          <c:showPercent val="0"/>
          <c:showBubbleSize val="0"/>
          <c:showLeaderLines val="1"/>
        </c:dLbls>
        <c:firstSliceAng val="0"/>
        <c:holeSize val="46"/>
      </c:doughnutChart>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ECE8A7-FA26-46F4-9B67-3C9CC1523E6F}"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zh-CN" altLang="en-US"/>
        </a:p>
      </dgm:t>
    </dgm:pt>
    <dgm:pt modelId="{3F4A6EF8-7B93-4641-A525-A0A78AFC32E4}">
      <dgm:prSet phldrT="[文本]"/>
      <dgm:spPr>
        <a:solidFill>
          <a:srgbClr val="1F3240"/>
        </a:solidFill>
        <a:ln>
          <a:noFill/>
        </a:ln>
      </dgm:spPr>
      <dgm:t>
        <a:bodyPr/>
        <a:lstStyle/>
        <a:p>
          <a:endParaRPr lang="zh-CN" altLang="en-US" dirty="0"/>
        </a:p>
      </dgm:t>
    </dgm:pt>
    <dgm:pt modelId="{7575E465-18E7-4254-B73A-1F18CB183096}" type="parTrans" cxnId="{9A86CE5C-FF36-43D3-B0AA-9AD7A9522823}">
      <dgm:prSet/>
      <dgm:spPr/>
      <dgm:t>
        <a:bodyPr/>
        <a:lstStyle/>
        <a:p>
          <a:endParaRPr lang="zh-CN" altLang="en-US"/>
        </a:p>
      </dgm:t>
    </dgm:pt>
    <dgm:pt modelId="{BCAB8B97-A413-4E68-9EA4-C4971850F06E}" type="sibTrans" cxnId="{9A86CE5C-FF36-43D3-B0AA-9AD7A9522823}">
      <dgm:prSet/>
      <dgm:spPr/>
      <dgm:t>
        <a:bodyPr/>
        <a:lstStyle/>
        <a:p>
          <a:endParaRPr lang="zh-CN" altLang="en-US"/>
        </a:p>
      </dgm:t>
    </dgm:pt>
    <dgm:pt modelId="{8ACE3970-5B95-4890-B73C-978F6C39BDFA}">
      <dgm:prSet phldrT="[文本]"/>
      <dgm:spPr>
        <a:solidFill>
          <a:srgbClr val="027882"/>
        </a:solidFill>
        <a:ln>
          <a:noFill/>
        </a:ln>
      </dgm:spPr>
      <dgm:t>
        <a:bodyPr/>
        <a:lstStyle/>
        <a:p>
          <a:endParaRPr lang="zh-CN" altLang="en-US" dirty="0"/>
        </a:p>
      </dgm:t>
    </dgm:pt>
    <dgm:pt modelId="{C8DDF77C-01D5-4CEC-9546-20A687305707}" type="parTrans" cxnId="{736D1DE0-997E-4972-B143-43059DC62406}">
      <dgm:prSet/>
      <dgm:spPr/>
      <dgm:t>
        <a:bodyPr/>
        <a:lstStyle/>
        <a:p>
          <a:endParaRPr lang="zh-CN" altLang="en-US"/>
        </a:p>
      </dgm:t>
    </dgm:pt>
    <dgm:pt modelId="{28BB0368-5227-45AF-8E96-809842DB3E15}" type="sibTrans" cxnId="{736D1DE0-997E-4972-B143-43059DC62406}">
      <dgm:prSet/>
      <dgm:spPr/>
      <dgm:t>
        <a:bodyPr/>
        <a:lstStyle/>
        <a:p>
          <a:endParaRPr lang="zh-CN" altLang="en-US"/>
        </a:p>
      </dgm:t>
    </dgm:pt>
    <dgm:pt modelId="{79A1BD38-0A1D-49B6-8E41-A3C00DA87F0C}">
      <dgm:prSet phldrT="[文本]"/>
      <dgm:spPr>
        <a:solidFill>
          <a:srgbClr val="00C8D8"/>
        </a:solidFill>
        <a:ln>
          <a:noFill/>
        </a:ln>
      </dgm:spPr>
      <dgm:t>
        <a:bodyPr/>
        <a:lstStyle/>
        <a:p>
          <a:endParaRPr lang="zh-CN" altLang="en-US" dirty="0"/>
        </a:p>
      </dgm:t>
    </dgm:pt>
    <dgm:pt modelId="{BA29CF76-BFB7-4176-8AA3-E1438F20EEF3}" type="parTrans" cxnId="{0790808A-DD81-4F56-B781-D7EECD933594}">
      <dgm:prSet/>
      <dgm:spPr/>
      <dgm:t>
        <a:bodyPr/>
        <a:lstStyle/>
        <a:p>
          <a:endParaRPr lang="zh-CN" altLang="en-US"/>
        </a:p>
      </dgm:t>
    </dgm:pt>
    <dgm:pt modelId="{CF7C9308-03CD-40FC-98F5-34E10B601C2E}" type="sibTrans" cxnId="{0790808A-DD81-4F56-B781-D7EECD933594}">
      <dgm:prSet/>
      <dgm:spPr/>
      <dgm:t>
        <a:bodyPr/>
        <a:lstStyle/>
        <a:p>
          <a:endParaRPr lang="zh-CN" altLang="en-US"/>
        </a:p>
      </dgm:t>
    </dgm:pt>
    <dgm:pt modelId="{6588918E-7225-4A93-A41A-46FA3616D985}" type="pres">
      <dgm:prSet presAssocID="{D5ECE8A7-FA26-46F4-9B67-3C9CC1523E6F}" presName="Name0" presStyleCnt="0">
        <dgm:presLayoutVars>
          <dgm:chMax val="7"/>
          <dgm:resizeHandles val="exact"/>
        </dgm:presLayoutVars>
      </dgm:prSet>
      <dgm:spPr/>
      <dgm:t>
        <a:bodyPr/>
        <a:lstStyle/>
        <a:p>
          <a:endParaRPr lang="zh-CN" altLang="en-US"/>
        </a:p>
      </dgm:t>
    </dgm:pt>
    <dgm:pt modelId="{A55E64C4-643D-4892-B791-7BD3E016EC24}" type="pres">
      <dgm:prSet presAssocID="{D5ECE8A7-FA26-46F4-9B67-3C9CC1523E6F}" presName="comp1" presStyleCnt="0"/>
      <dgm:spPr/>
    </dgm:pt>
    <dgm:pt modelId="{4F040DD2-18DB-42E7-A766-274D575A0E41}" type="pres">
      <dgm:prSet presAssocID="{D5ECE8A7-FA26-46F4-9B67-3C9CC1523E6F}" presName="circle1" presStyleLbl="node1" presStyleIdx="0" presStyleCnt="3"/>
      <dgm:spPr/>
      <dgm:t>
        <a:bodyPr/>
        <a:lstStyle/>
        <a:p>
          <a:endParaRPr lang="zh-CN" altLang="en-US"/>
        </a:p>
      </dgm:t>
    </dgm:pt>
    <dgm:pt modelId="{6849934D-3EEF-425A-AA67-6CBDAE861678}" type="pres">
      <dgm:prSet presAssocID="{D5ECE8A7-FA26-46F4-9B67-3C9CC1523E6F}" presName="c1text" presStyleLbl="node1" presStyleIdx="0" presStyleCnt="3">
        <dgm:presLayoutVars>
          <dgm:bulletEnabled val="1"/>
        </dgm:presLayoutVars>
      </dgm:prSet>
      <dgm:spPr/>
      <dgm:t>
        <a:bodyPr/>
        <a:lstStyle/>
        <a:p>
          <a:endParaRPr lang="zh-CN" altLang="en-US"/>
        </a:p>
      </dgm:t>
    </dgm:pt>
    <dgm:pt modelId="{AF4DA7AF-9FF6-421A-855D-84F3BA869582}" type="pres">
      <dgm:prSet presAssocID="{D5ECE8A7-FA26-46F4-9B67-3C9CC1523E6F}" presName="comp2" presStyleCnt="0"/>
      <dgm:spPr/>
    </dgm:pt>
    <dgm:pt modelId="{11D0A5B6-B282-4CC2-B647-585F601D69DB}" type="pres">
      <dgm:prSet presAssocID="{D5ECE8A7-FA26-46F4-9B67-3C9CC1523E6F}" presName="circle2" presStyleLbl="node1" presStyleIdx="1" presStyleCnt="3" custLinFactNeighborX="-168"/>
      <dgm:spPr/>
      <dgm:t>
        <a:bodyPr/>
        <a:lstStyle/>
        <a:p>
          <a:endParaRPr lang="zh-CN" altLang="en-US"/>
        </a:p>
      </dgm:t>
    </dgm:pt>
    <dgm:pt modelId="{82A120BE-8BFE-42C7-B22F-A1FFEC6B053F}" type="pres">
      <dgm:prSet presAssocID="{D5ECE8A7-FA26-46F4-9B67-3C9CC1523E6F}" presName="c2text" presStyleLbl="node1" presStyleIdx="1" presStyleCnt="3">
        <dgm:presLayoutVars>
          <dgm:bulletEnabled val="1"/>
        </dgm:presLayoutVars>
      </dgm:prSet>
      <dgm:spPr/>
      <dgm:t>
        <a:bodyPr/>
        <a:lstStyle/>
        <a:p>
          <a:endParaRPr lang="zh-CN" altLang="en-US"/>
        </a:p>
      </dgm:t>
    </dgm:pt>
    <dgm:pt modelId="{B59FD321-4301-4B1C-BA25-9C199F2BEA5E}" type="pres">
      <dgm:prSet presAssocID="{D5ECE8A7-FA26-46F4-9B67-3C9CC1523E6F}" presName="comp3" presStyleCnt="0"/>
      <dgm:spPr/>
    </dgm:pt>
    <dgm:pt modelId="{1102CC47-73C6-4C12-B29A-A4D110BC365F}" type="pres">
      <dgm:prSet presAssocID="{D5ECE8A7-FA26-46F4-9B67-3C9CC1523E6F}" presName="circle3" presStyleLbl="node1" presStyleIdx="2" presStyleCnt="3" custLinFactNeighborX="1059"/>
      <dgm:spPr/>
      <dgm:t>
        <a:bodyPr/>
        <a:lstStyle/>
        <a:p>
          <a:endParaRPr lang="zh-CN" altLang="en-US"/>
        </a:p>
      </dgm:t>
    </dgm:pt>
    <dgm:pt modelId="{BCCA275D-AB0E-4424-811F-C460DE08BB0A}" type="pres">
      <dgm:prSet presAssocID="{D5ECE8A7-FA26-46F4-9B67-3C9CC1523E6F}" presName="c3text" presStyleLbl="node1" presStyleIdx="2" presStyleCnt="3">
        <dgm:presLayoutVars>
          <dgm:bulletEnabled val="1"/>
        </dgm:presLayoutVars>
      </dgm:prSet>
      <dgm:spPr/>
      <dgm:t>
        <a:bodyPr/>
        <a:lstStyle/>
        <a:p>
          <a:endParaRPr lang="zh-CN" altLang="en-US"/>
        </a:p>
      </dgm:t>
    </dgm:pt>
  </dgm:ptLst>
  <dgm:cxnLst>
    <dgm:cxn modelId="{31D9D2AA-9493-46B9-9986-0232757D7DDE}" type="presOf" srcId="{8ACE3970-5B95-4890-B73C-978F6C39BDFA}" destId="{11D0A5B6-B282-4CC2-B647-585F601D69DB}" srcOrd="0" destOrd="0" presId="urn:microsoft.com/office/officeart/2005/8/layout/venn2"/>
    <dgm:cxn modelId="{AA8694BA-A899-49F3-B964-F2E741F79BEC}" type="presOf" srcId="{79A1BD38-0A1D-49B6-8E41-A3C00DA87F0C}" destId="{BCCA275D-AB0E-4424-811F-C460DE08BB0A}" srcOrd="1" destOrd="0" presId="urn:microsoft.com/office/officeart/2005/8/layout/venn2"/>
    <dgm:cxn modelId="{0790808A-DD81-4F56-B781-D7EECD933594}" srcId="{D5ECE8A7-FA26-46F4-9B67-3C9CC1523E6F}" destId="{79A1BD38-0A1D-49B6-8E41-A3C00DA87F0C}" srcOrd="2" destOrd="0" parTransId="{BA29CF76-BFB7-4176-8AA3-E1438F20EEF3}" sibTransId="{CF7C9308-03CD-40FC-98F5-34E10B601C2E}"/>
    <dgm:cxn modelId="{9A86CE5C-FF36-43D3-B0AA-9AD7A9522823}" srcId="{D5ECE8A7-FA26-46F4-9B67-3C9CC1523E6F}" destId="{3F4A6EF8-7B93-4641-A525-A0A78AFC32E4}" srcOrd="0" destOrd="0" parTransId="{7575E465-18E7-4254-B73A-1F18CB183096}" sibTransId="{BCAB8B97-A413-4E68-9EA4-C4971850F06E}"/>
    <dgm:cxn modelId="{8740BD69-CF18-456C-9416-9A024D9EDED6}" type="presOf" srcId="{8ACE3970-5B95-4890-B73C-978F6C39BDFA}" destId="{82A120BE-8BFE-42C7-B22F-A1FFEC6B053F}" srcOrd="1" destOrd="0" presId="urn:microsoft.com/office/officeart/2005/8/layout/venn2"/>
    <dgm:cxn modelId="{1DCF6667-BCE7-4151-9C0A-25C1E7562A2F}" type="presOf" srcId="{3F4A6EF8-7B93-4641-A525-A0A78AFC32E4}" destId="{4F040DD2-18DB-42E7-A766-274D575A0E41}" srcOrd="0" destOrd="0" presId="urn:microsoft.com/office/officeart/2005/8/layout/venn2"/>
    <dgm:cxn modelId="{736D1DE0-997E-4972-B143-43059DC62406}" srcId="{D5ECE8A7-FA26-46F4-9B67-3C9CC1523E6F}" destId="{8ACE3970-5B95-4890-B73C-978F6C39BDFA}" srcOrd="1" destOrd="0" parTransId="{C8DDF77C-01D5-4CEC-9546-20A687305707}" sibTransId="{28BB0368-5227-45AF-8E96-809842DB3E15}"/>
    <dgm:cxn modelId="{FDCEE695-AD9D-49B0-901E-1DB3A262E8AF}" type="presOf" srcId="{D5ECE8A7-FA26-46F4-9B67-3C9CC1523E6F}" destId="{6588918E-7225-4A93-A41A-46FA3616D985}" srcOrd="0" destOrd="0" presId="urn:microsoft.com/office/officeart/2005/8/layout/venn2"/>
    <dgm:cxn modelId="{E3A5750B-6C41-44C8-AA06-BB88575A0DB4}" type="presOf" srcId="{3F4A6EF8-7B93-4641-A525-A0A78AFC32E4}" destId="{6849934D-3EEF-425A-AA67-6CBDAE861678}" srcOrd="1" destOrd="0" presId="urn:microsoft.com/office/officeart/2005/8/layout/venn2"/>
    <dgm:cxn modelId="{94A75905-FB93-4723-BD0A-CAA7045A6B55}" type="presOf" srcId="{79A1BD38-0A1D-49B6-8E41-A3C00DA87F0C}" destId="{1102CC47-73C6-4C12-B29A-A4D110BC365F}" srcOrd="0" destOrd="0" presId="urn:microsoft.com/office/officeart/2005/8/layout/venn2"/>
    <dgm:cxn modelId="{0591838C-BFC2-4516-B386-9BA4F920AC2D}" type="presParOf" srcId="{6588918E-7225-4A93-A41A-46FA3616D985}" destId="{A55E64C4-643D-4892-B791-7BD3E016EC24}" srcOrd="0" destOrd="0" presId="urn:microsoft.com/office/officeart/2005/8/layout/venn2"/>
    <dgm:cxn modelId="{00140CAC-DB54-4A7E-81FA-B3AABDEB581C}" type="presParOf" srcId="{A55E64C4-643D-4892-B791-7BD3E016EC24}" destId="{4F040DD2-18DB-42E7-A766-274D575A0E41}" srcOrd="0" destOrd="0" presId="urn:microsoft.com/office/officeart/2005/8/layout/venn2"/>
    <dgm:cxn modelId="{1BD70AE0-55AD-48D0-9FD5-DDAB061E4633}" type="presParOf" srcId="{A55E64C4-643D-4892-B791-7BD3E016EC24}" destId="{6849934D-3EEF-425A-AA67-6CBDAE861678}" srcOrd="1" destOrd="0" presId="urn:microsoft.com/office/officeart/2005/8/layout/venn2"/>
    <dgm:cxn modelId="{9641205A-DB11-434B-A89A-77354AAD3547}" type="presParOf" srcId="{6588918E-7225-4A93-A41A-46FA3616D985}" destId="{AF4DA7AF-9FF6-421A-855D-84F3BA869582}" srcOrd="1" destOrd="0" presId="urn:microsoft.com/office/officeart/2005/8/layout/venn2"/>
    <dgm:cxn modelId="{EC9C87C8-B95A-4F79-B2FF-638CC85E37AD}" type="presParOf" srcId="{AF4DA7AF-9FF6-421A-855D-84F3BA869582}" destId="{11D0A5B6-B282-4CC2-B647-585F601D69DB}" srcOrd="0" destOrd="0" presId="urn:microsoft.com/office/officeart/2005/8/layout/venn2"/>
    <dgm:cxn modelId="{C5A795C3-C6CD-4562-BF82-7F2F0FF9CE0D}" type="presParOf" srcId="{AF4DA7AF-9FF6-421A-855D-84F3BA869582}" destId="{82A120BE-8BFE-42C7-B22F-A1FFEC6B053F}" srcOrd="1" destOrd="0" presId="urn:microsoft.com/office/officeart/2005/8/layout/venn2"/>
    <dgm:cxn modelId="{2EF9A1CF-5C01-446C-AF7F-14FF034F6C66}" type="presParOf" srcId="{6588918E-7225-4A93-A41A-46FA3616D985}" destId="{B59FD321-4301-4B1C-BA25-9C199F2BEA5E}" srcOrd="2" destOrd="0" presId="urn:microsoft.com/office/officeart/2005/8/layout/venn2"/>
    <dgm:cxn modelId="{C5F60F76-7B47-4404-BD67-2E8668D42AA4}" type="presParOf" srcId="{B59FD321-4301-4B1C-BA25-9C199F2BEA5E}" destId="{1102CC47-73C6-4C12-B29A-A4D110BC365F}" srcOrd="0" destOrd="0" presId="urn:microsoft.com/office/officeart/2005/8/layout/venn2"/>
    <dgm:cxn modelId="{AC17566C-3AFB-4B10-AADB-7D064ACD1AA8}" type="presParOf" srcId="{B59FD321-4301-4B1C-BA25-9C199F2BEA5E}" destId="{BCCA275D-AB0E-4424-811F-C460DE08BB0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40DD2-18DB-42E7-A766-274D575A0E41}">
      <dsp:nvSpPr>
        <dsp:cNvPr id="0" name=""/>
        <dsp:cNvSpPr/>
      </dsp:nvSpPr>
      <dsp:spPr>
        <a:xfrm>
          <a:off x="558971" y="0"/>
          <a:ext cx="2235886" cy="2235886"/>
        </a:xfrm>
        <a:prstGeom prst="ellipse">
          <a:avLst/>
        </a:prstGeom>
        <a:solidFill>
          <a:srgbClr val="1F324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1286193" y="111794"/>
        <a:ext cx="781442" cy="335382"/>
      </dsp:txXfrm>
    </dsp:sp>
    <dsp:sp modelId="{11D0A5B6-B282-4CC2-B647-585F601D69DB}">
      <dsp:nvSpPr>
        <dsp:cNvPr id="0" name=""/>
        <dsp:cNvSpPr/>
      </dsp:nvSpPr>
      <dsp:spPr>
        <a:xfrm>
          <a:off x="835640" y="558971"/>
          <a:ext cx="1676914" cy="1676914"/>
        </a:xfrm>
        <a:prstGeom prst="ellipse">
          <a:avLst/>
        </a:prstGeom>
        <a:solidFill>
          <a:srgbClr val="02788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1283376" y="663778"/>
        <a:ext cx="781442" cy="314421"/>
      </dsp:txXfrm>
    </dsp:sp>
    <dsp:sp modelId="{1102CC47-73C6-4C12-B29A-A4D110BC365F}">
      <dsp:nvSpPr>
        <dsp:cNvPr id="0" name=""/>
        <dsp:cNvSpPr/>
      </dsp:nvSpPr>
      <dsp:spPr>
        <a:xfrm>
          <a:off x="1129782" y="1117943"/>
          <a:ext cx="1117943" cy="1117943"/>
        </a:xfrm>
        <a:prstGeom prst="ellipse">
          <a:avLst/>
        </a:prstGeom>
        <a:solidFill>
          <a:srgbClr val="00C8D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endParaRPr lang="zh-CN" altLang="en-US" sz="1900" kern="1200" dirty="0"/>
        </a:p>
      </dsp:txBody>
      <dsp:txXfrm>
        <a:off x="1293500" y="1397428"/>
        <a:ext cx="790505" cy="558971"/>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ltLang="zh-CN"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D369E09A-D146-4D09-B71C-DD6B533CD41C}" type="datetimeFigureOut">
              <a:rPr lang="zh-CN" altLang="en-US" smtClean="0"/>
              <a:t>15/12/8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5A3C0-7B3B-4547-87EE-D35C1299F056}" type="slidenum">
              <a:rPr lang="zh-CN" altLang="en-US" smtClean="0"/>
              <a:t>‹nr.›</a:t>
            </a:fld>
            <a:endParaRPr lang="zh-CN" altLang="en-US"/>
          </a:p>
        </p:txBody>
      </p:sp>
      <p:grpSp>
        <p:nvGrpSpPr>
          <p:cNvPr id="7" name="组合 6"/>
          <p:cNvGrpSpPr/>
          <p:nvPr userDrawn="1"/>
        </p:nvGrpSpPr>
        <p:grpSpPr>
          <a:xfrm>
            <a:off x="0" y="0"/>
            <a:ext cx="9144000" cy="6858000"/>
            <a:chOff x="0" y="0"/>
            <a:chExt cx="9144000" cy="6858000"/>
          </a:xfrm>
        </p:grpSpPr>
        <p:sp>
          <p:nvSpPr>
            <p:cNvPr id="8" name="矩形 7"/>
            <p:cNvSpPr/>
            <p:nvPr/>
          </p:nvSpPr>
          <p:spPr>
            <a:xfrm>
              <a:off x="0" y="0"/>
              <a:ext cx="4572000" cy="6858000"/>
            </a:xfrm>
            <a:prstGeom prst="rect">
              <a:avLst/>
            </a:prstGeom>
            <a:solidFill>
              <a:srgbClr val="0BA0A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4572000" y="0"/>
              <a:ext cx="4572000" cy="6858000"/>
            </a:xfrm>
            <a:prstGeom prst="rect">
              <a:avLst/>
            </a:prstGeom>
            <a:solidFill>
              <a:srgbClr val="2F4A5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75274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ltLang="zh-CN" smtClean="0"/>
              <a:t>Titelstijl van model bewerken</a:t>
            </a:r>
            <a:endParaRPr lang="en-US" dirty="0"/>
          </a:p>
        </p:txBody>
      </p:sp>
      <p:sp>
        <p:nvSpPr>
          <p:cNvPr id="3" name="Vertical Text Placeholder 2"/>
          <p:cNvSpPr>
            <a:spLocks noGrp="1"/>
          </p:cNvSpPr>
          <p:nvPr>
            <p:ph type="body" orient="vert" idx="1"/>
          </p:nvPr>
        </p:nvSpPr>
        <p:spPr/>
        <p:txBody>
          <a:bodyPr vert="eaVert"/>
          <a:lstStyle/>
          <a:p>
            <a:pPr lvl="0"/>
            <a:r>
              <a:rPr lang="nl-NL" altLang="zh-CN" smtClean="0"/>
              <a:t>Klik om de tekststijl van het model te bewerken</a:t>
            </a:r>
          </a:p>
          <a:p>
            <a:pPr lvl="1"/>
            <a:r>
              <a:rPr lang="nl-NL" altLang="zh-CN" smtClean="0"/>
              <a:t>Tweede niveau</a:t>
            </a:r>
          </a:p>
          <a:p>
            <a:pPr lvl="2"/>
            <a:r>
              <a:rPr lang="nl-NL" altLang="zh-CN" smtClean="0"/>
              <a:t>Derde niveau</a:t>
            </a:r>
          </a:p>
          <a:p>
            <a:pPr lvl="3"/>
            <a:r>
              <a:rPr lang="nl-NL" altLang="zh-CN" smtClean="0"/>
              <a:t>Vierde niveau</a:t>
            </a:r>
          </a:p>
          <a:p>
            <a:pPr lvl="4"/>
            <a:r>
              <a:rPr lang="nl-NL" altLang="zh-CN" smtClean="0"/>
              <a:t>Vijfde niveau</a:t>
            </a:r>
            <a:endParaRPr lang="en-US" dirty="0"/>
          </a:p>
        </p:txBody>
      </p:sp>
      <p:sp>
        <p:nvSpPr>
          <p:cNvPr id="4" name="Date Placeholder 3"/>
          <p:cNvSpPr>
            <a:spLocks noGrp="1"/>
          </p:cNvSpPr>
          <p:nvPr>
            <p:ph type="dt" sz="half" idx="10"/>
          </p:nvPr>
        </p:nvSpPr>
        <p:spPr/>
        <p:txBody>
          <a:bodyPr/>
          <a:lstStyle/>
          <a:p>
            <a:fld id="{D369E09A-D146-4D09-B71C-DD6B533CD41C}" type="datetimeFigureOut">
              <a:rPr lang="zh-CN" altLang="en-US" smtClean="0"/>
              <a:t>15/12/8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5A3C0-7B3B-4547-87EE-D35C1299F056}" type="slidenum">
              <a:rPr lang="zh-CN" altLang="en-US" smtClean="0"/>
              <a:t>‹nr.›</a:t>
            </a:fld>
            <a:endParaRPr lang="zh-CN" altLang="en-US"/>
          </a:p>
        </p:txBody>
      </p:sp>
    </p:spTree>
    <p:extLst>
      <p:ext uri="{BB962C8B-B14F-4D97-AF65-F5344CB8AC3E}">
        <p14:creationId xmlns:p14="http://schemas.microsoft.com/office/powerpoint/2010/main" val="3031196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nl-NL" altLang="zh-CN" smtClean="0"/>
              <a:t>Titelstijl van model bewerken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nl-NL" altLang="zh-CN" smtClean="0"/>
              <a:t>Klik om de tekststijl van het model te bewerken</a:t>
            </a:r>
          </a:p>
          <a:p>
            <a:pPr lvl="1"/>
            <a:r>
              <a:rPr lang="nl-NL" altLang="zh-CN" smtClean="0"/>
              <a:t>Tweede niveau</a:t>
            </a:r>
          </a:p>
          <a:p>
            <a:pPr lvl="2"/>
            <a:r>
              <a:rPr lang="nl-NL" altLang="zh-CN" smtClean="0"/>
              <a:t>Derde niveau</a:t>
            </a:r>
          </a:p>
          <a:p>
            <a:pPr lvl="3"/>
            <a:r>
              <a:rPr lang="nl-NL" altLang="zh-CN" smtClean="0"/>
              <a:t>Vierde niveau</a:t>
            </a:r>
          </a:p>
          <a:p>
            <a:pPr lvl="4"/>
            <a:r>
              <a:rPr lang="nl-NL" altLang="zh-CN" smtClean="0"/>
              <a:t>Vijfde niveau</a:t>
            </a:r>
            <a:endParaRPr lang="en-US" dirty="0"/>
          </a:p>
        </p:txBody>
      </p:sp>
      <p:sp>
        <p:nvSpPr>
          <p:cNvPr id="4" name="Date Placeholder 3"/>
          <p:cNvSpPr>
            <a:spLocks noGrp="1"/>
          </p:cNvSpPr>
          <p:nvPr>
            <p:ph type="dt" sz="half" idx="10"/>
          </p:nvPr>
        </p:nvSpPr>
        <p:spPr/>
        <p:txBody>
          <a:bodyPr/>
          <a:lstStyle/>
          <a:p>
            <a:fld id="{D369E09A-D146-4D09-B71C-DD6B533CD41C}" type="datetimeFigureOut">
              <a:rPr lang="zh-CN" altLang="en-US" smtClean="0"/>
              <a:t>15/12/8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5A3C0-7B3B-4547-87EE-D35C1299F056}" type="slidenum">
              <a:rPr lang="zh-CN" altLang="en-US" smtClean="0"/>
              <a:t>‹nr.›</a:t>
            </a:fld>
            <a:endParaRPr lang="zh-CN" altLang="en-US"/>
          </a:p>
        </p:txBody>
      </p:sp>
    </p:spTree>
    <p:extLst>
      <p:ext uri="{BB962C8B-B14F-4D97-AF65-F5344CB8AC3E}">
        <p14:creationId xmlns:p14="http://schemas.microsoft.com/office/powerpoint/2010/main" val="786512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ltLang="zh-CN" smtClean="0"/>
              <a:t>Titelstijl van model bewerken</a:t>
            </a:r>
            <a:endParaRPr lang="en-US" dirty="0"/>
          </a:p>
        </p:txBody>
      </p:sp>
      <p:sp>
        <p:nvSpPr>
          <p:cNvPr id="3" name="Content Placeholder 2"/>
          <p:cNvSpPr>
            <a:spLocks noGrp="1"/>
          </p:cNvSpPr>
          <p:nvPr>
            <p:ph idx="1"/>
          </p:nvPr>
        </p:nvSpPr>
        <p:spPr/>
        <p:txBody>
          <a:bodyPr/>
          <a:lstStyle/>
          <a:p>
            <a:pPr lvl="0"/>
            <a:r>
              <a:rPr lang="nl-NL" altLang="zh-CN" smtClean="0"/>
              <a:t>Klik om de tekststijl van het model te bewerken</a:t>
            </a:r>
          </a:p>
          <a:p>
            <a:pPr lvl="1"/>
            <a:r>
              <a:rPr lang="nl-NL" altLang="zh-CN" smtClean="0"/>
              <a:t>Tweede niveau</a:t>
            </a:r>
          </a:p>
          <a:p>
            <a:pPr lvl="2"/>
            <a:r>
              <a:rPr lang="nl-NL" altLang="zh-CN" smtClean="0"/>
              <a:t>Derde niveau</a:t>
            </a:r>
          </a:p>
          <a:p>
            <a:pPr lvl="3"/>
            <a:r>
              <a:rPr lang="nl-NL" altLang="zh-CN" smtClean="0"/>
              <a:t>Vierde niveau</a:t>
            </a:r>
          </a:p>
          <a:p>
            <a:pPr lvl="4"/>
            <a:r>
              <a:rPr lang="nl-NL" altLang="zh-CN" smtClean="0"/>
              <a:t>Vijfde niveau</a:t>
            </a:r>
            <a:endParaRPr lang="en-US" dirty="0"/>
          </a:p>
        </p:txBody>
      </p:sp>
      <p:sp>
        <p:nvSpPr>
          <p:cNvPr id="4" name="Date Placeholder 3"/>
          <p:cNvSpPr>
            <a:spLocks noGrp="1"/>
          </p:cNvSpPr>
          <p:nvPr>
            <p:ph type="dt" sz="half" idx="10"/>
          </p:nvPr>
        </p:nvSpPr>
        <p:spPr/>
        <p:txBody>
          <a:bodyPr/>
          <a:lstStyle/>
          <a:p>
            <a:fld id="{D369E09A-D146-4D09-B71C-DD6B533CD41C}" type="datetimeFigureOut">
              <a:rPr lang="zh-CN" altLang="en-US" smtClean="0"/>
              <a:t>15/12/8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5A3C0-7B3B-4547-87EE-D35C1299F056}" type="slidenum">
              <a:rPr lang="zh-CN" altLang="en-US" smtClean="0"/>
              <a:t>‹nr.›</a:t>
            </a:fld>
            <a:endParaRPr lang="zh-CN" altLang="en-US"/>
          </a:p>
        </p:txBody>
      </p:sp>
    </p:spTree>
    <p:extLst>
      <p:ext uri="{BB962C8B-B14F-4D97-AF65-F5344CB8AC3E}">
        <p14:creationId xmlns:p14="http://schemas.microsoft.com/office/powerpoint/2010/main" val="242507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ltLang="zh-CN" smtClean="0"/>
              <a:t>Klik om de tekststijl van het model te bewerken</a:t>
            </a:r>
          </a:p>
        </p:txBody>
      </p:sp>
      <p:sp>
        <p:nvSpPr>
          <p:cNvPr id="4" name="Date Placeholder 3"/>
          <p:cNvSpPr>
            <a:spLocks noGrp="1"/>
          </p:cNvSpPr>
          <p:nvPr>
            <p:ph type="dt" sz="half" idx="10"/>
          </p:nvPr>
        </p:nvSpPr>
        <p:spPr/>
        <p:txBody>
          <a:bodyPr/>
          <a:lstStyle/>
          <a:p>
            <a:fld id="{D369E09A-D146-4D09-B71C-DD6B533CD41C}" type="datetimeFigureOut">
              <a:rPr lang="zh-CN" altLang="en-US" smtClean="0"/>
              <a:t>15/12/8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5A3C0-7B3B-4547-87EE-D35C1299F056}" type="slidenum">
              <a:rPr lang="zh-CN" altLang="en-US" smtClean="0"/>
              <a:t>‹nr.›</a:t>
            </a:fld>
            <a:endParaRPr lang="zh-CN" altLang="en-US"/>
          </a:p>
        </p:txBody>
      </p:sp>
      <p:sp>
        <p:nvSpPr>
          <p:cNvPr id="7" name="矩形 6"/>
          <p:cNvSpPr/>
          <p:nvPr userDrawn="1"/>
        </p:nvSpPr>
        <p:spPr>
          <a:xfrm>
            <a:off x="0" y="0"/>
            <a:ext cx="9144000" cy="6858000"/>
          </a:xfrm>
          <a:prstGeom prst="rect">
            <a:avLst/>
          </a:prstGeom>
          <a:solidFill>
            <a:srgbClr val="0BA0A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4936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grpSp>
        <p:nvGrpSpPr>
          <p:cNvPr id="11" name="组合 10"/>
          <p:cNvGrpSpPr/>
          <p:nvPr userDrawn="1"/>
        </p:nvGrpSpPr>
        <p:grpSpPr>
          <a:xfrm>
            <a:off x="8564" y="-1710"/>
            <a:ext cx="9144000" cy="6858000"/>
            <a:chOff x="0" y="0"/>
            <a:chExt cx="9144000" cy="6858000"/>
          </a:xfrm>
        </p:grpSpPr>
        <p:sp>
          <p:nvSpPr>
            <p:cNvPr id="12" name="矩形 11"/>
            <p:cNvSpPr/>
            <p:nvPr/>
          </p:nvSpPr>
          <p:spPr>
            <a:xfrm>
              <a:off x="0" y="0"/>
              <a:ext cx="4572000" cy="6858000"/>
            </a:xfrm>
            <a:prstGeom prst="rect">
              <a:avLst/>
            </a:prstGeom>
            <a:solidFill>
              <a:srgbClr val="0BA0A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4572000" y="0"/>
              <a:ext cx="4572000" cy="6858000"/>
            </a:xfrm>
            <a:prstGeom prst="rect">
              <a:avLst/>
            </a:prstGeom>
            <a:solidFill>
              <a:srgbClr val="2F4A5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userDrawn="1"/>
        </p:nvGrpSpPr>
        <p:grpSpPr>
          <a:xfrm>
            <a:off x="0" y="0"/>
            <a:ext cx="9144000" cy="6858000"/>
            <a:chOff x="0" y="0"/>
            <a:chExt cx="9144000" cy="6858000"/>
          </a:xfrm>
        </p:grpSpPr>
        <p:sp>
          <p:nvSpPr>
            <p:cNvPr id="9" name="矩形 8"/>
            <p:cNvSpPr/>
            <p:nvPr/>
          </p:nvSpPr>
          <p:spPr>
            <a:xfrm>
              <a:off x="0" y="3429471"/>
              <a:ext cx="9144000" cy="3428529"/>
            </a:xfrm>
            <a:prstGeom prst="rect">
              <a:avLst/>
            </a:prstGeom>
            <a:solidFill>
              <a:srgbClr val="0BA0A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0"/>
              <a:ext cx="9144000" cy="3429000"/>
            </a:xfrm>
            <a:prstGeom prst="rect">
              <a:avLst/>
            </a:prstGeom>
            <a:solidFill>
              <a:srgbClr val="2F4A5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30902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grpSp>
        <p:nvGrpSpPr>
          <p:cNvPr id="10" name="组合 9"/>
          <p:cNvGrpSpPr/>
          <p:nvPr userDrawn="1"/>
        </p:nvGrpSpPr>
        <p:grpSpPr>
          <a:xfrm>
            <a:off x="0" y="0"/>
            <a:ext cx="9144000" cy="6858000"/>
            <a:chOff x="0" y="0"/>
            <a:chExt cx="9144000" cy="6858000"/>
          </a:xfrm>
        </p:grpSpPr>
        <p:sp>
          <p:nvSpPr>
            <p:cNvPr id="11" name="矩形 10"/>
            <p:cNvSpPr/>
            <p:nvPr/>
          </p:nvSpPr>
          <p:spPr>
            <a:xfrm>
              <a:off x="0" y="3429471"/>
              <a:ext cx="9144000" cy="3428529"/>
            </a:xfrm>
            <a:prstGeom prst="rect">
              <a:avLst/>
            </a:prstGeom>
            <a:solidFill>
              <a:srgbClr val="0BA0A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9144000" cy="3429000"/>
            </a:xfrm>
            <a:prstGeom prst="rect">
              <a:avLst/>
            </a:prstGeom>
            <a:solidFill>
              <a:srgbClr val="2F4A5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34701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ltLang="zh-CN" smtClean="0"/>
              <a:t>Titelstijl van model bewerken</a:t>
            </a:r>
            <a:endParaRPr lang="en-US" dirty="0"/>
          </a:p>
        </p:txBody>
      </p:sp>
      <p:sp>
        <p:nvSpPr>
          <p:cNvPr id="3" name="Date Placeholder 2"/>
          <p:cNvSpPr>
            <a:spLocks noGrp="1"/>
          </p:cNvSpPr>
          <p:nvPr>
            <p:ph type="dt" sz="half" idx="10"/>
          </p:nvPr>
        </p:nvSpPr>
        <p:spPr/>
        <p:txBody>
          <a:bodyPr/>
          <a:lstStyle/>
          <a:p>
            <a:fld id="{D369E09A-D146-4D09-B71C-DD6B533CD41C}" type="datetimeFigureOut">
              <a:rPr lang="zh-CN" altLang="en-US" smtClean="0"/>
              <a:t>15/12/8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5A3C0-7B3B-4547-87EE-D35C1299F056}" type="slidenum">
              <a:rPr lang="zh-CN" altLang="en-US" smtClean="0"/>
              <a:t>‹nr.›</a:t>
            </a:fld>
            <a:endParaRPr lang="zh-CN" altLang="en-US"/>
          </a:p>
        </p:txBody>
      </p:sp>
    </p:spTree>
    <p:extLst>
      <p:ext uri="{BB962C8B-B14F-4D97-AF65-F5344CB8AC3E}">
        <p14:creationId xmlns:p14="http://schemas.microsoft.com/office/powerpoint/2010/main" val="2266664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9E09A-D146-4D09-B71C-DD6B533CD41C}" type="datetimeFigureOut">
              <a:rPr lang="zh-CN" altLang="en-US" smtClean="0"/>
              <a:t>15/12/8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1F5A3C0-7B3B-4547-87EE-D35C1299F056}" type="slidenum">
              <a:rPr lang="zh-CN" altLang="en-US" smtClean="0"/>
              <a:t>‹nr.›</a:t>
            </a:fld>
            <a:endParaRPr lang="zh-CN" altLang="en-US"/>
          </a:p>
        </p:txBody>
      </p:sp>
    </p:spTree>
    <p:extLst>
      <p:ext uri="{BB962C8B-B14F-4D97-AF65-F5344CB8AC3E}">
        <p14:creationId xmlns:p14="http://schemas.microsoft.com/office/powerpoint/2010/main" val="1772961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nl-NL" altLang="zh-CN" smtClean="0"/>
              <a:t>Titelstijl van model bewerken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ltLang="zh-CN" smtClean="0"/>
              <a:t>Klik om de tekststijl van het model te bewerken</a:t>
            </a:r>
          </a:p>
          <a:p>
            <a:pPr lvl="1"/>
            <a:r>
              <a:rPr lang="nl-NL" altLang="zh-CN" smtClean="0"/>
              <a:t>Tweede niveau</a:t>
            </a:r>
          </a:p>
          <a:p>
            <a:pPr lvl="2"/>
            <a:r>
              <a:rPr lang="nl-NL" altLang="zh-CN" smtClean="0"/>
              <a:t>Derde niveau</a:t>
            </a:r>
          </a:p>
          <a:p>
            <a:pPr lvl="3"/>
            <a:r>
              <a:rPr lang="nl-NL" altLang="zh-CN" smtClean="0"/>
              <a:t>Vierde niveau</a:t>
            </a:r>
          </a:p>
          <a:p>
            <a:pPr lvl="4"/>
            <a:r>
              <a:rPr lang="nl-NL" altLang="zh-CN" smtClean="0"/>
              <a:t>Vijfde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ltLang="zh-CN" smtClean="0"/>
              <a:t>Klik om de tekststijl van het model te bewerken</a:t>
            </a:r>
          </a:p>
        </p:txBody>
      </p:sp>
      <p:sp>
        <p:nvSpPr>
          <p:cNvPr id="5" name="Date Placeholder 4"/>
          <p:cNvSpPr>
            <a:spLocks noGrp="1"/>
          </p:cNvSpPr>
          <p:nvPr>
            <p:ph type="dt" sz="half" idx="10"/>
          </p:nvPr>
        </p:nvSpPr>
        <p:spPr/>
        <p:txBody>
          <a:bodyPr/>
          <a:lstStyle/>
          <a:p>
            <a:fld id="{D369E09A-D146-4D09-B71C-DD6B533CD41C}" type="datetimeFigureOut">
              <a:rPr lang="zh-CN" altLang="en-US" smtClean="0"/>
              <a:t>15/12/8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5A3C0-7B3B-4547-87EE-D35C1299F056}" type="slidenum">
              <a:rPr lang="zh-CN" altLang="en-US" smtClean="0"/>
              <a:t>‹nr.›</a:t>
            </a:fld>
            <a:endParaRPr lang="zh-CN" altLang="en-US"/>
          </a:p>
        </p:txBody>
      </p:sp>
    </p:spTree>
    <p:extLst>
      <p:ext uri="{BB962C8B-B14F-4D97-AF65-F5344CB8AC3E}">
        <p14:creationId xmlns:p14="http://schemas.microsoft.com/office/powerpoint/2010/main" val="1692498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nl-NL" altLang="zh-CN" smtClean="0"/>
              <a:t>Titelstijl van model bewerken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ltLang="zh-CN" smtClean="0"/>
              <a:t>Sleep de afbeelding naar de tijdelijke aanduiding of klik op het pictogram als u een afbeelding wilt toevoegen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ltLang="zh-CN" smtClean="0"/>
              <a:t>Klik om de tekststijl van het model te bewerken</a:t>
            </a:r>
          </a:p>
        </p:txBody>
      </p:sp>
      <p:sp>
        <p:nvSpPr>
          <p:cNvPr id="5" name="Date Placeholder 4"/>
          <p:cNvSpPr>
            <a:spLocks noGrp="1"/>
          </p:cNvSpPr>
          <p:nvPr>
            <p:ph type="dt" sz="half" idx="10"/>
          </p:nvPr>
        </p:nvSpPr>
        <p:spPr/>
        <p:txBody>
          <a:bodyPr/>
          <a:lstStyle/>
          <a:p>
            <a:fld id="{D369E09A-D146-4D09-B71C-DD6B533CD41C}" type="datetimeFigureOut">
              <a:rPr lang="zh-CN" altLang="en-US" smtClean="0"/>
              <a:t>15/12/8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5A3C0-7B3B-4547-87EE-D35C1299F056}" type="slidenum">
              <a:rPr lang="zh-CN" altLang="en-US" smtClean="0"/>
              <a:t>‹nr.›</a:t>
            </a:fld>
            <a:endParaRPr lang="zh-CN" altLang="en-US"/>
          </a:p>
        </p:txBody>
      </p:sp>
    </p:spTree>
    <p:extLst>
      <p:ext uri="{BB962C8B-B14F-4D97-AF65-F5344CB8AC3E}">
        <p14:creationId xmlns:p14="http://schemas.microsoft.com/office/powerpoint/2010/main" val="39922211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9E09A-D146-4D09-B71C-DD6B533CD41C}" type="datetimeFigureOut">
              <a:rPr lang="zh-CN" altLang="en-US" smtClean="0"/>
              <a:t>15/12/8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F5A3C0-7B3B-4547-87EE-D35C1299F056}" type="slidenum">
              <a:rPr lang="zh-CN" altLang="en-US" smtClean="0"/>
              <a:t>‹nr.›</a:t>
            </a:fld>
            <a:endParaRPr lang="zh-CN" altLang="en-US"/>
          </a:p>
        </p:txBody>
      </p:sp>
    </p:spTree>
    <p:extLst>
      <p:ext uri="{BB962C8B-B14F-4D97-AF65-F5344CB8AC3E}">
        <p14:creationId xmlns:p14="http://schemas.microsoft.com/office/powerpoint/2010/main" val="1934603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chart" Target="../charts/chart6.xml"/><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 Id="rId3" Type="http://schemas.openxmlformats.org/officeDocument/2006/relationships/chart" Target="../charts/char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jpg"/><Relationship Id="rId5" Type="http://schemas.openxmlformats.org/officeDocument/2006/relationships/image" Target="../media/image19.jpg"/><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slideLayout" Target="../slideLayouts/slideLayout4.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7" name="文本框 6"/>
          <p:cNvSpPr txBox="1"/>
          <p:nvPr/>
        </p:nvSpPr>
        <p:spPr>
          <a:xfrm>
            <a:off x="1260389" y="2181086"/>
            <a:ext cx="6623222" cy="707886"/>
          </a:xfrm>
          <a:prstGeom prst="rect">
            <a:avLst/>
          </a:prstGeom>
          <a:noFill/>
        </p:spPr>
        <p:txBody>
          <a:bodyPr wrap="square" rtlCol="0">
            <a:spAutoFit/>
          </a:bodyPr>
          <a:lstStyle/>
          <a:p>
            <a:pPr algn="ctr"/>
            <a:r>
              <a:rPr lang="en-US" altLang="zh-CN" sz="4000" dirty="0" smtClean="0">
                <a:solidFill>
                  <a:schemeClr val="bg1"/>
                </a:solidFill>
              </a:rPr>
              <a:t>ADD YOUR TITLE HERE</a:t>
            </a:r>
            <a:endParaRPr lang="zh-CN" altLang="en-US" sz="4000" dirty="0">
              <a:solidFill>
                <a:schemeClr val="bg1"/>
              </a:solidFill>
            </a:endParaRPr>
          </a:p>
        </p:txBody>
      </p:sp>
      <p:sp>
        <p:nvSpPr>
          <p:cNvPr id="10" name="矩形 9"/>
          <p:cNvSpPr/>
          <p:nvPr/>
        </p:nvSpPr>
        <p:spPr>
          <a:xfrm>
            <a:off x="642552" y="3429000"/>
            <a:ext cx="3253946" cy="566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98607" y="3527569"/>
            <a:ext cx="2022388" cy="369332"/>
          </a:xfrm>
          <a:prstGeom prst="rect">
            <a:avLst/>
          </a:prstGeom>
          <a:noFill/>
        </p:spPr>
        <p:txBody>
          <a:bodyPr wrap="square" rtlCol="0">
            <a:spAutoFit/>
          </a:bodyPr>
          <a:lstStyle/>
          <a:p>
            <a:r>
              <a:rPr lang="en-US" altLang="zh-CN" dirty="0" smtClean="0"/>
              <a:t>Add your keywords </a:t>
            </a:r>
            <a:endParaRPr lang="zh-CN" altLang="en-US" dirty="0"/>
          </a:p>
        </p:txBody>
      </p:sp>
      <p:sp>
        <p:nvSpPr>
          <p:cNvPr id="12" name="矩形 11"/>
          <p:cNvSpPr/>
          <p:nvPr/>
        </p:nvSpPr>
        <p:spPr>
          <a:xfrm>
            <a:off x="5708824" y="4003993"/>
            <a:ext cx="2529016" cy="36206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5991" y="4077399"/>
            <a:ext cx="215365" cy="215365"/>
          </a:xfrm>
          <a:prstGeom prst="rect">
            <a:avLst/>
          </a:prstGeom>
        </p:spPr>
      </p:pic>
      <p:sp>
        <p:nvSpPr>
          <p:cNvPr id="14" name="文本框 13"/>
          <p:cNvSpPr txBox="1"/>
          <p:nvPr/>
        </p:nvSpPr>
        <p:spPr>
          <a:xfrm>
            <a:off x="5857103" y="4027971"/>
            <a:ext cx="1902940" cy="338554"/>
          </a:xfrm>
          <a:prstGeom prst="rect">
            <a:avLst/>
          </a:prstGeom>
          <a:noFill/>
        </p:spPr>
        <p:txBody>
          <a:bodyPr wrap="square" rtlCol="0">
            <a:spAutoFit/>
          </a:bodyPr>
          <a:lstStyle/>
          <a:p>
            <a:r>
              <a:rPr lang="en-US" altLang="zh-CN" sz="1600" dirty="0" err="1" smtClean="0">
                <a:solidFill>
                  <a:schemeClr val="bg1"/>
                </a:solidFill>
              </a:rPr>
              <a:t>PPTer</a:t>
            </a:r>
            <a:r>
              <a:rPr lang="en-US" altLang="zh-CN" sz="1600" dirty="0" smtClean="0">
                <a:solidFill>
                  <a:schemeClr val="bg1"/>
                </a:solidFill>
              </a:rPr>
              <a:t>: By Smith</a:t>
            </a:r>
            <a:endParaRPr lang="zh-CN" altLang="en-US" sz="1600" dirty="0">
              <a:solidFill>
                <a:schemeClr val="bg1"/>
              </a:solidFill>
            </a:endParaRPr>
          </a:p>
        </p:txBody>
      </p:sp>
    </p:spTree>
    <p:extLst>
      <p:ext uri="{BB962C8B-B14F-4D97-AF65-F5344CB8AC3E}">
        <p14:creationId xmlns:p14="http://schemas.microsoft.com/office/powerpoint/2010/main" val="2560847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23000">
              <a:srgbClr val="F3F0E9"/>
            </a:gs>
            <a:gs pos="100000">
              <a:srgbClr val="FDFCFA"/>
            </a:gs>
          </a:gsLst>
          <a:lin ang="16200000" scaled="0"/>
        </a:gradFill>
        <a:effectLst/>
      </p:bgPr>
    </p:bg>
    <p:spTree>
      <p:nvGrpSpPr>
        <p:cNvPr id="1" name=""/>
        <p:cNvGrpSpPr/>
        <p:nvPr/>
      </p:nvGrpSpPr>
      <p:grpSpPr>
        <a:xfrm>
          <a:off x="0" y="0"/>
          <a:ext cx="0" cy="0"/>
          <a:chOff x="0" y="0"/>
          <a:chExt cx="0" cy="0"/>
        </a:xfrm>
      </p:grpSpPr>
      <p:sp>
        <p:nvSpPr>
          <p:cNvPr id="31" name="文本框 30"/>
          <p:cNvSpPr txBox="1"/>
          <p:nvPr/>
        </p:nvSpPr>
        <p:spPr>
          <a:xfrm>
            <a:off x="741405" y="678165"/>
            <a:ext cx="3459892" cy="523220"/>
          </a:xfrm>
          <a:prstGeom prst="rect">
            <a:avLst/>
          </a:prstGeom>
          <a:noFill/>
        </p:spPr>
        <p:txBody>
          <a:bodyPr wrap="square" rtlCol="0">
            <a:spAutoFit/>
          </a:bodyPr>
          <a:lstStyle/>
          <a:p>
            <a:r>
              <a:rPr lang="en-US" altLang="zh-CN" sz="2800" dirty="0" smtClean="0">
                <a:solidFill>
                  <a:srgbClr val="2F4A52"/>
                </a:solidFill>
              </a:rPr>
              <a:t>ADD YOUR TITLE HERE</a:t>
            </a:r>
            <a:endParaRPr lang="zh-CN" altLang="en-US" sz="2800" dirty="0">
              <a:solidFill>
                <a:srgbClr val="2F4A52"/>
              </a:solidFill>
            </a:endParaRPr>
          </a:p>
        </p:txBody>
      </p:sp>
      <p:graphicFrame>
        <p:nvGraphicFramePr>
          <p:cNvPr id="8" name="图表 7"/>
          <p:cNvGraphicFramePr/>
          <p:nvPr>
            <p:extLst>
              <p:ext uri="{D42A27DB-BD31-4B8C-83A1-F6EECF244321}">
                <p14:modId xmlns:p14="http://schemas.microsoft.com/office/powerpoint/2010/main" val="322607820"/>
              </p:ext>
            </p:extLst>
          </p:nvPr>
        </p:nvGraphicFramePr>
        <p:xfrm>
          <a:off x="4044778" y="2171357"/>
          <a:ext cx="4687330" cy="3124887"/>
        </p:xfrm>
        <a:graphic>
          <a:graphicData uri="http://schemas.openxmlformats.org/drawingml/2006/chart">
            <c:chart xmlns:c="http://schemas.openxmlformats.org/drawingml/2006/chart" xmlns:r="http://schemas.openxmlformats.org/officeDocument/2006/relationships" r:id="rId2"/>
          </a:graphicData>
        </a:graphic>
      </p:graphicFrame>
      <p:sp>
        <p:nvSpPr>
          <p:cNvPr id="9" name="文本框 8"/>
          <p:cNvSpPr txBox="1"/>
          <p:nvPr/>
        </p:nvSpPr>
        <p:spPr>
          <a:xfrm>
            <a:off x="741405" y="2627870"/>
            <a:ext cx="2059460" cy="338554"/>
          </a:xfrm>
          <a:prstGeom prst="rect">
            <a:avLst/>
          </a:prstGeom>
          <a:noFill/>
        </p:spPr>
        <p:txBody>
          <a:bodyPr wrap="square" rtlCol="0">
            <a:spAutoFit/>
          </a:bodyPr>
          <a:lstStyle/>
          <a:p>
            <a:r>
              <a:rPr lang="en-US" altLang="zh-CN" sz="1600" dirty="0" smtClean="0">
                <a:solidFill>
                  <a:srgbClr val="00CADC"/>
                </a:solidFill>
              </a:rPr>
              <a:t>ADD YOUR TITLE HERE</a:t>
            </a:r>
            <a:endParaRPr lang="zh-CN" altLang="en-US" sz="1600" dirty="0">
              <a:solidFill>
                <a:srgbClr val="00CADC"/>
              </a:solidFill>
            </a:endParaRPr>
          </a:p>
        </p:txBody>
      </p:sp>
      <p:sp>
        <p:nvSpPr>
          <p:cNvPr id="10" name="文本框 9"/>
          <p:cNvSpPr txBox="1"/>
          <p:nvPr/>
        </p:nvSpPr>
        <p:spPr>
          <a:xfrm>
            <a:off x="741405" y="3089189"/>
            <a:ext cx="2965622" cy="646331"/>
          </a:xfrm>
          <a:prstGeom prst="rect">
            <a:avLst/>
          </a:prstGeom>
          <a:noFill/>
        </p:spPr>
        <p:txBody>
          <a:bodyPr wrap="square" rtlCol="0">
            <a:spAutoFit/>
          </a:bodyPr>
          <a:lstStyle/>
          <a:p>
            <a:r>
              <a:rPr lang="en-US" altLang="zh-CN" sz="1200" dirty="0" smtClean="0">
                <a:solidFill>
                  <a:srgbClr val="1F3240"/>
                </a:solidFill>
              </a:rPr>
              <a:t>This is a sample text here ,please add your text here, add your text here, add your text here.</a:t>
            </a:r>
            <a:endParaRPr lang="zh-CN" altLang="en-US" sz="1200" dirty="0">
              <a:solidFill>
                <a:srgbClr val="1F3240"/>
              </a:solidFill>
            </a:endParaRPr>
          </a:p>
        </p:txBody>
      </p:sp>
      <p:sp>
        <p:nvSpPr>
          <p:cNvPr id="30" name="文本框 29"/>
          <p:cNvSpPr txBox="1"/>
          <p:nvPr/>
        </p:nvSpPr>
        <p:spPr>
          <a:xfrm>
            <a:off x="741405" y="3858285"/>
            <a:ext cx="2965622" cy="646331"/>
          </a:xfrm>
          <a:prstGeom prst="rect">
            <a:avLst/>
          </a:prstGeom>
          <a:noFill/>
        </p:spPr>
        <p:txBody>
          <a:bodyPr wrap="square" rtlCol="0">
            <a:spAutoFit/>
          </a:bodyPr>
          <a:lstStyle/>
          <a:p>
            <a:r>
              <a:rPr lang="en-US" altLang="zh-CN" sz="1200" dirty="0" smtClean="0">
                <a:solidFill>
                  <a:srgbClr val="1F3240"/>
                </a:solidFill>
              </a:rPr>
              <a:t>This is a sample text here ,please add your text here, add your text here, add your text here.</a:t>
            </a:r>
            <a:endParaRPr lang="zh-CN" altLang="en-US" sz="1200" dirty="0">
              <a:solidFill>
                <a:srgbClr val="1F3240"/>
              </a:solidFill>
            </a:endParaRPr>
          </a:p>
        </p:txBody>
      </p:sp>
    </p:spTree>
    <p:extLst>
      <p:ext uri="{BB962C8B-B14F-4D97-AF65-F5344CB8AC3E}">
        <p14:creationId xmlns:p14="http://schemas.microsoft.com/office/powerpoint/2010/main" val="1148010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3F0E9"/>
            </a:gs>
            <a:gs pos="100000">
              <a:srgbClr val="FDFCFA"/>
            </a:gs>
          </a:gsLst>
          <a:lin ang="16200000" scaled="0"/>
        </a:gradFill>
        <a:effectLst/>
      </p:bgPr>
    </p:bg>
    <p:spTree>
      <p:nvGrpSpPr>
        <p:cNvPr id="1" name=""/>
        <p:cNvGrpSpPr/>
        <p:nvPr/>
      </p:nvGrpSpPr>
      <p:grpSpPr>
        <a:xfrm>
          <a:off x="0" y="0"/>
          <a:ext cx="0" cy="0"/>
          <a:chOff x="0" y="0"/>
          <a:chExt cx="0" cy="0"/>
        </a:xfrm>
      </p:grpSpPr>
      <p:sp>
        <p:nvSpPr>
          <p:cNvPr id="31" name="文本框 30"/>
          <p:cNvSpPr txBox="1"/>
          <p:nvPr/>
        </p:nvSpPr>
        <p:spPr>
          <a:xfrm>
            <a:off x="741405" y="678165"/>
            <a:ext cx="3459892" cy="523220"/>
          </a:xfrm>
          <a:prstGeom prst="rect">
            <a:avLst/>
          </a:prstGeom>
          <a:noFill/>
        </p:spPr>
        <p:txBody>
          <a:bodyPr wrap="square" rtlCol="0">
            <a:spAutoFit/>
          </a:bodyPr>
          <a:lstStyle/>
          <a:p>
            <a:r>
              <a:rPr lang="en-US" altLang="zh-CN" sz="2800" dirty="0" smtClean="0">
                <a:solidFill>
                  <a:srgbClr val="2F4A52"/>
                </a:solidFill>
              </a:rPr>
              <a:t>ADD YOUR TITLE HERE</a:t>
            </a:r>
            <a:endParaRPr lang="zh-CN" altLang="en-US" sz="2800" dirty="0">
              <a:solidFill>
                <a:srgbClr val="2F4A52"/>
              </a:solidFill>
            </a:endParaRPr>
          </a:p>
        </p:txBody>
      </p:sp>
      <p:graphicFrame>
        <p:nvGraphicFramePr>
          <p:cNvPr id="2" name="图示 1"/>
          <p:cNvGraphicFramePr/>
          <p:nvPr>
            <p:extLst>
              <p:ext uri="{D42A27DB-BD31-4B8C-83A1-F6EECF244321}">
                <p14:modId xmlns:p14="http://schemas.microsoft.com/office/powerpoint/2010/main" val="2043278451"/>
              </p:ext>
            </p:extLst>
          </p:nvPr>
        </p:nvGraphicFramePr>
        <p:xfrm>
          <a:off x="313036" y="2797433"/>
          <a:ext cx="3353829" cy="2235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p:cNvSpPr txBox="1"/>
          <p:nvPr/>
        </p:nvSpPr>
        <p:spPr>
          <a:xfrm>
            <a:off x="3459890" y="2652584"/>
            <a:ext cx="2001795" cy="369332"/>
          </a:xfrm>
          <a:prstGeom prst="rect">
            <a:avLst/>
          </a:prstGeom>
          <a:noFill/>
        </p:spPr>
        <p:txBody>
          <a:bodyPr wrap="square" rtlCol="0">
            <a:spAutoFit/>
          </a:bodyPr>
          <a:lstStyle/>
          <a:p>
            <a:r>
              <a:rPr lang="en-US" altLang="zh-CN" dirty="0" smtClean="0"/>
              <a:t>$10,000 million</a:t>
            </a:r>
            <a:endParaRPr lang="zh-CN" altLang="en-US" dirty="0"/>
          </a:p>
        </p:txBody>
      </p:sp>
      <p:sp>
        <p:nvSpPr>
          <p:cNvPr id="11" name="文本框 10"/>
          <p:cNvSpPr txBox="1"/>
          <p:nvPr/>
        </p:nvSpPr>
        <p:spPr>
          <a:xfrm>
            <a:off x="3459890" y="3633982"/>
            <a:ext cx="2001795" cy="369332"/>
          </a:xfrm>
          <a:prstGeom prst="rect">
            <a:avLst/>
          </a:prstGeom>
          <a:noFill/>
        </p:spPr>
        <p:txBody>
          <a:bodyPr wrap="square" rtlCol="0">
            <a:spAutoFit/>
          </a:bodyPr>
          <a:lstStyle/>
          <a:p>
            <a:r>
              <a:rPr lang="en-US" altLang="zh-CN" dirty="0" smtClean="0"/>
              <a:t>$10,000 million</a:t>
            </a:r>
            <a:endParaRPr lang="zh-CN" altLang="en-US" dirty="0"/>
          </a:p>
        </p:txBody>
      </p:sp>
      <p:sp>
        <p:nvSpPr>
          <p:cNvPr id="12" name="文本框 11"/>
          <p:cNvSpPr txBox="1"/>
          <p:nvPr/>
        </p:nvSpPr>
        <p:spPr>
          <a:xfrm>
            <a:off x="3459890" y="4615380"/>
            <a:ext cx="2001795" cy="369332"/>
          </a:xfrm>
          <a:prstGeom prst="rect">
            <a:avLst/>
          </a:prstGeom>
          <a:noFill/>
        </p:spPr>
        <p:txBody>
          <a:bodyPr wrap="square" rtlCol="0">
            <a:spAutoFit/>
          </a:bodyPr>
          <a:lstStyle/>
          <a:p>
            <a:r>
              <a:rPr lang="en-US" altLang="zh-CN" dirty="0" smtClean="0"/>
              <a:t>$10,000 million</a:t>
            </a:r>
            <a:endParaRPr lang="zh-CN" altLang="en-US" dirty="0"/>
          </a:p>
        </p:txBody>
      </p:sp>
      <p:cxnSp>
        <p:nvCxnSpPr>
          <p:cNvPr id="34" name="直接连接符 33"/>
          <p:cNvCxnSpPr/>
          <p:nvPr/>
        </p:nvCxnSpPr>
        <p:spPr>
          <a:xfrm flipH="1">
            <a:off x="2257166" y="4800046"/>
            <a:ext cx="1103870"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2417804" y="3828391"/>
            <a:ext cx="1103870"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2257166" y="2837250"/>
            <a:ext cx="1264508" cy="1505"/>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6244281" y="3310816"/>
            <a:ext cx="2240692" cy="1200329"/>
          </a:xfrm>
          <a:prstGeom prst="rect">
            <a:avLst/>
          </a:prstGeom>
          <a:noFill/>
        </p:spPr>
        <p:txBody>
          <a:bodyPr wrap="square" rtlCol="0">
            <a:spAutoFit/>
          </a:bodyPr>
          <a:lstStyle/>
          <a:p>
            <a:r>
              <a:rPr lang="en-US" altLang="zh-CN" sz="1200" dirty="0" smtClean="0"/>
              <a:t>This is a sample text here ,please add your text here add your text here. Add your text here add your text here Add your text here add your text here Add your text here add your text here.</a:t>
            </a:r>
            <a:endParaRPr lang="zh-CN" altLang="en-US" sz="1200" dirty="0"/>
          </a:p>
        </p:txBody>
      </p:sp>
      <p:grpSp>
        <p:nvGrpSpPr>
          <p:cNvPr id="48" name="组合 47"/>
          <p:cNvGrpSpPr/>
          <p:nvPr/>
        </p:nvGrpSpPr>
        <p:grpSpPr>
          <a:xfrm>
            <a:off x="5735738" y="2759676"/>
            <a:ext cx="261407" cy="2158313"/>
            <a:chOff x="5735738" y="2759676"/>
            <a:chExt cx="261407" cy="2158313"/>
          </a:xfrm>
        </p:grpSpPr>
        <p:cxnSp>
          <p:nvCxnSpPr>
            <p:cNvPr id="46" name="直接连接符 45"/>
            <p:cNvCxnSpPr/>
            <p:nvPr/>
          </p:nvCxnSpPr>
          <p:spPr>
            <a:xfrm>
              <a:off x="5766486" y="2759676"/>
              <a:ext cx="0" cy="2158313"/>
            </a:xfrm>
            <a:prstGeom prst="line">
              <a:avLst/>
            </a:prstGeom>
            <a:ln w="12700">
              <a:solidFill>
                <a:srgbClr val="00C8D8"/>
              </a:solidFill>
            </a:ln>
          </p:spPr>
          <p:style>
            <a:lnRef idx="1">
              <a:schemeClr val="accent1"/>
            </a:lnRef>
            <a:fillRef idx="0">
              <a:schemeClr val="accent1"/>
            </a:fillRef>
            <a:effectRef idx="0">
              <a:schemeClr val="accent1"/>
            </a:effectRef>
            <a:fontRef idx="minor">
              <a:schemeClr val="tx1"/>
            </a:fontRef>
          </p:style>
        </p:cxnSp>
        <p:sp useBgFill="1">
          <p:nvSpPr>
            <p:cNvPr id="47" name="等腰三角形 46"/>
            <p:cNvSpPr/>
            <p:nvPr/>
          </p:nvSpPr>
          <p:spPr>
            <a:xfrm rot="5400000">
              <a:off x="5695710" y="3701879"/>
              <a:ext cx="341463" cy="261407"/>
            </a:xfrm>
            <a:prstGeom prst="triangle">
              <a:avLst/>
            </a:prstGeom>
            <a:ln>
              <a:noFill/>
            </a:ln>
            <a:effectLst>
              <a:outerShdw dist="25400" algn="l" rotWithShape="0">
                <a:srgbClr val="00C8D8"/>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77968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23000">
              <a:srgbClr val="F3F0E9"/>
            </a:gs>
            <a:gs pos="100000">
              <a:srgbClr val="FDFCFA"/>
            </a:gs>
          </a:gsLst>
          <a:lin ang="16200000" scaled="0"/>
        </a:gradFill>
        <a:effectLst/>
      </p:bgPr>
    </p:bg>
    <p:spTree>
      <p:nvGrpSpPr>
        <p:cNvPr id="1" name=""/>
        <p:cNvGrpSpPr/>
        <p:nvPr/>
      </p:nvGrpSpPr>
      <p:grpSpPr>
        <a:xfrm>
          <a:off x="0" y="0"/>
          <a:ext cx="0" cy="0"/>
          <a:chOff x="0" y="0"/>
          <a:chExt cx="0" cy="0"/>
        </a:xfrm>
      </p:grpSpPr>
      <p:sp>
        <p:nvSpPr>
          <p:cNvPr id="31" name="文本框 30"/>
          <p:cNvSpPr txBox="1"/>
          <p:nvPr/>
        </p:nvSpPr>
        <p:spPr>
          <a:xfrm>
            <a:off x="741405" y="678165"/>
            <a:ext cx="3459892" cy="523220"/>
          </a:xfrm>
          <a:prstGeom prst="rect">
            <a:avLst/>
          </a:prstGeom>
          <a:noFill/>
        </p:spPr>
        <p:txBody>
          <a:bodyPr wrap="square" rtlCol="0">
            <a:spAutoFit/>
          </a:bodyPr>
          <a:lstStyle/>
          <a:p>
            <a:r>
              <a:rPr lang="en-US" altLang="zh-CN" sz="2800" dirty="0" smtClean="0">
                <a:solidFill>
                  <a:srgbClr val="2F4A52"/>
                </a:solidFill>
              </a:rPr>
              <a:t>ADD YOUR TITLE HERE</a:t>
            </a:r>
            <a:endParaRPr lang="zh-CN" altLang="en-US" sz="2800" dirty="0">
              <a:solidFill>
                <a:srgbClr val="2F4A52"/>
              </a:solidFill>
            </a:endParaRPr>
          </a:p>
        </p:txBody>
      </p:sp>
      <p:graphicFrame>
        <p:nvGraphicFramePr>
          <p:cNvPr id="5" name="图表 4"/>
          <p:cNvGraphicFramePr/>
          <p:nvPr>
            <p:extLst>
              <p:ext uri="{D42A27DB-BD31-4B8C-83A1-F6EECF244321}">
                <p14:modId xmlns:p14="http://schemas.microsoft.com/office/powerpoint/2010/main" val="2407056700"/>
              </p:ext>
            </p:extLst>
          </p:nvPr>
        </p:nvGraphicFramePr>
        <p:xfrm>
          <a:off x="510747" y="2907286"/>
          <a:ext cx="4832498" cy="3221665"/>
        </p:xfrm>
        <a:graphic>
          <a:graphicData uri="http://schemas.openxmlformats.org/drawingml/2006/chart">
            <c:chart xmlns:c="http://schemas.openxmlformats.org/drawingml/2006/chart" xmlns:r="http://schemas.openxmlformats.org/officeDocument/2006/relationships" r:id="rId2"/>
          </a:graphicData>
        </a:graphic>
      </p:graphicFrame>
      <p:sp>
        <p:nvSpPr>
          <p:cNvPr id="7" name="文本框 6"/>
          <p:cNvSpPr txBox="1"/>
          <p:nvPr/>
        </p:nvSpPr>
        <p:spPr>
          <a:xfrm>
            <a:off x="5684107" y="2034746"/>
            <a:ext cx="2693772" cy="830997"/>
          </a:xfrm>
          <a:prstGeom prst="rect">
            <a:avLst/>
          </a:prstGeom>
          <a:noFill/>
        </p:spPr>
        <p:txBody>
          <a:bodyPr wrap="square" rtlCol="0">
            <a:spAutoFit/>
          </a:bodyPr>
          <a:lstStyle/>
          <a:p>
            <a:r>
              <a:rPr lang="en-US" altLang="zh-CN" sz="1200" dirty="0" smtClean="0"/>
              <a:t>This is a sample text here ,please add your text here add your text here. Add your text here add your text here Add your text</a:t>
            </a:r>
            <a:endParaRPr lang="zh-CN" altLang="en-US" sz="1200" dirty="0"/>
          </a:p>
        </p:txBody>
      </p:sp>
    </p:spTree>
    <p:extLst>
      <p:ext uri="{BB962C8B-B14F-4D97-AF65-F5344CB8AC3E}">
        <p14:creationId xmlns:p14="http://schemas.microsoft.com/office/powerpoint/2010/main" val="1285468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23000">
              <a:srgbClr val="F3F0E9"/>
            </a:gs>
            <a:gs pos="100000">
              <a:srgbClr val="FDFCFA"/>
            </a:gs>
          </a:gsLst>
          <a:lin ang="16200000" scaled="0"/>
        </a:gradFill>
        <a:effectLst/>
      </p:bgPr>
    </p:bg>
    <p:spTree>
      <p:nvGrpSpPr>
        <p:cNvPr id="1" name=""/>
        <p:cNvGrpSpPr/>
        <p:nvPr/>
      </p:nvGrpSpPr>
      <p:grpSpPr>
        <a:xfrm>
          <a:off x="0" y="0"/>
          <a:ext cx="0" cy="0"/>
          <a:chOff x="0" y="0"/>
          <a:chExt cx="0" cy="0"/>
        </a:xfrm>
      </p:grpSpPr>
      <p:sp>
        <p:nvSpPr>
          <p:cNvPr id="31" name="文本框 30"/>
          <p:cNvSpPr txBox="1"/>
          <p:nvPr/>
        </p:nvSpPr>
        <p:spPr>
          <a:xfrm>
            <a:off x="741405" y="678165"/>
            <a:ext cx="3459892" cy="523220"/>
          </a:xfrm>
          <a:prstGeom prst="rect">
            <a:avLst/>
          </a:prstGeom>
          <a:noFill/>
        </p:spPr>
        <p:txBody>
          <a:bodyPr wrap="square" rtlCol="0">
            <a:spAutoFit/>
          </a:bodyPr>
          <a:lstStyle/>
          <a:p>
            <a:r>
              <a:rPr lang="en-US" altLang="zh-CN" sz="2800" dirty="0" smtClean="0">
                <a:solidFill>
                  <a:srgbClr val="2F4A52"/>
                </a:solidFill>
              </a:rPr>
              <a:t>ADD YOUR TITLE HERE</a:t>
            </a:r>
            <a:endParaRPr lang="zh-CN" altLang="en-US" sz="2800" dirty="0">
              <a:solidFill>
                <a:srgbClr val="2F4A52"/>
              </a:solidFill>
            </a:endParaRPr>
          </a:p>
        </p:txBody>
      </p:sp>
      <p:sp>
        <p:nvSpPr>
          <p:cNvPr id="7" name="文本框 6"/>
          <p:cNvSpPr txBox="1"/>
          <p:nvPr/>
        </p:nvSpPr>
        <p:spPr>
          <a:xfrm>
            <a:off x="4497860" y="5873579"/>
            <a:ext cx="4110679" cy="461665"/>
          </a:xfrm>
          <a:prstGeom prst="rect">
            <a:avLst/>
          </a:prstGeom>
          <a:noFill/>
        </p:spPr>
        <p:txBody>
          <a:bodyPr wrap="square" rtlCol="0">
            <a:spAutoFit/>
          </a:bodyPr>
          <a:lstStyle/>
          <a:p>
            <a:r>
              <a:rPr lang="en-US" altLang="zh-CN" sz="1200" dirty="0" smtClean="0"/>
              <a:t>This is a sample text here ,please add your text here add your text here. Add your text here add your text here Add your text</a:t>
            </a:r>
            <a:endParaRPr lang="zh-CN" altLang="en-US" sz="1200" dirty="0"/>
          </a:p>
        </p:txBody>
      </p:sp>
      <p:graphicFrame>
        <p:nvGraphicFramePr>
          <p:cNvPr id="4" name="图表 3"/>
          <p:cNvGraphicFramePr/>
          <p:nvPr>
            <p:extLst>
              <p:ext uri="{D42A27DB-BD31-4B8C-83A1-F6EECF244321}">
                <p14:modId xmlns:p14="http://schemas.microsoft.com/office/powerpoint/2010/main" val="4124541467"/>
              </p:ext>
            </p:extLst>
          </p:nvPr>
        </p:nvGraphicFramePr>
        <p:xfrm>
          <a:off x="1664043" y="1447114"/>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47915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23000">
              <a:srgbClr val="F3F0E9"/>
            </a:gs>
            <a:gs pos="100000">
              <a:srgbClr val="FDFCFA"/>
            </a:gs>
          </a:gsLst>
          <a:lin ang="16200000" scaled="0"/>
        </a:gradFill>
        <a:effectLst/>
      </p:bgPr>
    </p:bg>
    <p:spTree>
      <p:nvGrpSpPr>
        <p:cNvPr id="1" name=""/>
        <p:cNvGrpSpPr/>
        <p:nvPr/>
      </p:nvGrpSpPr>
      <p:grpSpPr>
        <a:xfrm>
          <a:off x="0" y="0"/>
          <a:ext cx="0" cy="0"/>
          <a:chOff x="0" y="0"/>
          <a:chExt cx="0" cy="0"/>
        </a:xfrm>
      </p:grpSpPr>
      <p:sp>
        <p:nvSpPr>
          <p:cNvPr id="31" name="文本框 30"/>
          <p:cNvSpPr txBox="1"/>
          <p:nvPr/>
        </p:nvSpPr>
        <p:spPr>
          <a:xfrm>
            <a:off x="741405" y="678165"/>
            <a:ext cx="3459892" cy="523220"/>
          </a:xfrm>
          <a:prstGeom prst="rect">
            <a:avLst/>
          </a:prstGeom>
          <a:noFill/>
        </p:spPr>
        <p:txBody>
          <a:bodyPr wrap="square" rtlCol="0">
            <a:spAutoFit/>
          </a:bodyPr>
          <a:lstStyle/>
          <a:p>
            <a:r>
              <a:rPr lang="en-US" altLang="zh-CN" sz="2800" dirty="0" smtClean="0">
                <a:solidFill>
                  <a:srgbClr val="2F4A52"/>
                </a:solidFill>
              </a:rPr>
              <a:t>ADD YOUR TITLE HERE</a:t>
            </a:r>
            <a:endParaRPr lang="zh-CN" altLang="en-US" sz="2800" dirty="0">
              <a:solidFill>
                <a:srgbClr val="2F4A52"/>
              </a:solidFill>
            </a:endParaRPr>
          </a:p>
        </p:txBody>
      </p:sp>
      <p:graphicFrame>
        <p:nvGraphicFramePr>
          <p:cNvPr id="8" name="图表 7"/>
          <p:cNvGraphicFramePr/>
          <p:nvPr>
            <p:extLst>
              <p:ext uri="{D42A27DB-BD31-4B8C-83A1-F6EECF244321}">
                <p14:modId xmlns:p14="http://schemas.microsoft.com/office/powerpoint/2010/main" val="1186264963"/>
              </p:ext>
            </p:extLst>
          </p:nvPr>
        </p:nvGraphicFramePr>
        <p:xfrm>
          <a:off x="930876" y="2451444"/>
          <a:ext cx="2167581" cy="14450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图表 9"/>
          <p:cNvGraphicFramePr/>
          <p:nvPr>
            <p:extLst>
              <p:ext uri="{D42A27DB-BD31-4B8C-83A1-F6EECF244321}">
                <p14:modId xmlns:p14="http://schemas.microsoft.com/office/powerpoint/2010/main" val="1763218214"/>
              </p:ext>
            </p:extLst>
          </p:nvPr>
        </p:nvGraphicFramePr>
        <p:xfrm>
          <a:off x="3513438" y="2439088"/>
          <a:ext cx="2167581" cy="144505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图表 10"/>
          <p:cNvGraphicFramePr/>
          <p:nvPr>
            <p:extLst>
              <p:ext uri="{D42A27DB-BD31-4B8C-83A1-F6EECF244321}">
                <p14:modId xmlns:p14="http://schemas.microsoft.com/office/powerpoint/2010/main" val="1000751042"/>
              </p:ext>
            </p:extLst>
          </p:nvPr>
        </p:nvGraphicFramePr>
        <p:xfrm>
          <a:off x="5894173" y="2447325"/>
          <a:ext cx="2167581" cy="1445054"/>
        </p:xfrm>
        <a:graphic>
          <a:graphicData uri="http://schemas.openxmlformats.org/drawingml/2006/chart">
            <c:chart xmlns:c="http://schemas.openxmlformats.org/drawingml/2006/chart" xmlns:r="http://schemas.openxmlformats.org/officeDocument/2006/relationships" r:id="rId4"/>
          </a:graphicData>
        </a:graphic>
      </p:graphicFrame>
      <p:sp>
        <p:nvSpPr>
          <p:cNvPr id="9" name="文本框 8"/>
          <p:cNvSpPr txBox="1"/>
          <p:nvPr/>
        </p:nvSpPr>
        <p:spPr>
          <a:xfrm>
            <a:off x="1746421" y="3031524"/>
            <a:ext cx="560173" cy="338554"/>
          </a:xfrm>
          <a:prstGeom prst="rect">
            <a:avLst/>
          </a:prstGeom>
          <a:noFill/>
        </p:spPr>
        <p:txBody>
          <a:bodyPr wrap="square" rtlCol="0">
            <a:spAutoFit/>
          </a:bodyPr>
          <a:lstStyle/>
          <a:p>
            <a:r>
              <a:rPr lang="en-US" altLang="zh-CN" sz="1600" dirty="0" smtClean="0"/>
              <a:t>80%</a:t>
            </a:r>
            <a:endParaRPr lang="zh-CN" altLang="en-US" sz="1600" dirty="0"/>
          </a:p>
        </p:txBody>
      </p:sp>
      <p:sp>
        <p:nvSpPr>
          <p:cNvPr id="13" name="文本框 12"/>
          <p:cNvSpPr txBox="1"/>
          <p:nvPr/>
        </p:nvSpPr>
        <p:spPr>
          <a:xfrm>
            <a:off x="4378410" y="3031524"/>
            <a:ext cx="560173" cy="338554"/>
          </a:xfrm>
          <a:prstGeom prst="rect">
            <a:avLst/>
          </a:prstGeom>
          <a:noFill/>
        </p:spPr>
        <p:txBody>
          <a:bodyPr wrap="square" rtlCol="0">
            <a:spAutoFit/>
          </a:bodyPr>
          <a:lstStyle/>
          <a:p>
            <a:r>
              <a:rPr lang="en-US" altLang="zh-CN" sz="1600" dirty="0" smtClean="0"/>
              <a:t>67%</a:t>
            </a:r>
            <a:endParaRPr lang="zh-CN" altLang="en-US" sz="1600" dirty="0"/>
          </a:p>
        </p:txBody>
      </p:sp>
      <p:sp>
        <p:nvSpPr>
          <p:cNvPr id="14" name="文本框 13"/>
          <p:cNvSpPr txBox="1"/>
          <p:nvPr/>
        </p:nvSpPr>
        <p:spPr>
          <a:xfrm>
            <a:off x="6746788" y="3031524"/>
            <a:ext cx="560173" cy="338554"/>
          </a:xfrm>
          <a:prstGeom prst="rect">
            <a:avLst/>
          </a:prstGeom>
          <a:noFill/>
        </p:spPr>
        <p:txBody>
          <a:bodyPr wrap="square" rtlCol="0">
            <a:spAutoFit/>
          </a:bodyPr>
          <a:lstStyle/>
          <a:p>
            <a:r>
              <a:rPr lang="en-US" altLang="zh-CN" sz="1600" dirty="0" smtClean="0"/>
              <a:t>60%</a:t>
            </a:r>
            <a:endParaRPr lang="zh-CN" altLang="en-US" sz="1600" dirty="0"/>
          </a:p>
        </p:txBody>
      </p:sp>
      <p:sp>
        <p:nvSpPr>
          <p:cNvPr id="15" name="文本框 14"/>
          <p:cNvSpPr txBox="1"/>
          <p:nvPr/>
        </p:nvSpPr>
        <p:spPr>
          <a:xfrm>
            <a:off x="1112107" y="3987113"/>
            <a:ext cx="1828800" cy="307777"/>
          </a:xfrm>
          <a:prstGeom prst="rect">
            <a:avLst/>
          </a:prstGeom>
          <a:noFill/>
        </p:spPr>
        <p:txBody>
          <a:bodyPr wrap="square" rtlCol="0">
            <a:spAutoFit/>
          </a:bodyPr>
          <a:lstStyle/>
          <a:p>
            <a:r>
              <a:rPr lang="en-US" altLang="zh-CN" sz="1400" dirty="0" smtClean="0">
                <a:solidFill>
                  <a:srgbClr val="00CADC"/>
                </a:solidFill>
              </a:rPr>
              <a:t>ADD YOUR TITLE HERE</a:t>
            </a:r>
            <a:endParaRPr lang="zh-CN" altLang="en-US" sz="1400" dirty="0">
              <a:solidFill>
                <a:srgbClr val="00CADC"/>
              </a:solidFill>
            </a:endParaRPr>
          </a:p>
        </p:txBody>
      </p:sp>
      <p:sp>
        <p:nvSpPr>
          <p:cNvPr id="16" name="文本框 15"/>
          <p:cNvSpPr txBox="1"/>
          <p:nvPr/>
        </p:nvSpPr>
        <p:spPr>
          <a:xfrm>
            <a:off x="1305695" y="4496426"/>
            <a:ext cx="1441623" cy="830997"/>
          </a:xfrm>
          <a:prstGeom prst="rect">
            <a:avLst/>
          </a:prstGeom>
          <a:noFill/>
        </p:spPr>
        <p:txBody>
          <a:bodyPr wrap="square" rtlCol="0">
            <a:spAutoFit/>
          </a:bodyPr>
          <a:lstStyle/>
          <a:p>
            <a:r>
              <a:rPr lang="en-US" altLang="zh-CN" sz="1200" dirty="0" smtClean="0"/>
              <a:t>Add your text here</a:t>
            </a:r>
          </a:p>
          <a:p>
            <a:r>
              <a:rPr lang="en-US" altLang="zh-CN" sz="1200" dirty="0" smtClean="0"/>
              <a:t>Add your text here</a:t>
            </a:r>
          </a:p>
          <a:p>
            <a:r>
              <a:rPr lang="en-US" altLang="zh-CN" sz="1200" dirty="0" smtClean="0"/>
              <a:t>Add your text here</a:t>
            </a:r>
          </a:p>
          <a:p>
            <a:r>
              <a:rPr lang="en-US" altLang="zh-CN" sz="1200" dirty="0" smtClean="0"/>
              <a:t>Add your text here</a:t>
            </a:r>
          </a:p>
        </p:txBody>
      </p:sp>
      <p:sp>
        <p:nvSpPr>
          <p:cNvPr id="18" name="文本框 17"/>
          <p:cNvSpPr txBox="1"/>
          <p:nvPr/>
        </p:nvSpPr>
        <p:spPr>
          <a:xfrm>
            <a:off x="3826474" y="3992719"/>
            <a:ext cx="1828800" cy="307777"/>
          </a:xfrm>
          <a:prstGeom prst="rect">
            <a:avLst/>
          </a:prstGeom>
          <a:noFill/>
        </p:spPr>
        <p:txBody>
          <a:bodyPr wrap="square" rtlCol="0">
            <a:spAutoFit/>
          </a:bodyPr>
          <a:lstStyle/>
          <a:p>
            <a:r>
              <a:rPr lang="en-US" altLang="zh-CN" sz="1400" dirty="0" smtClean="0">
                <a:solidFill>
                  <a:srgbClr val="00CADC"/>
                </a:solidFill>
              </a:rPr>
              <a:t>ADD YOUR TITLE HERE</a:t>
            </a:r>
            <a:endParaRPr lang="zh-CN" altLang="en-US" sz="1400" dirty="0">
              <a:solidFill>
                <a:srgbClr val="00CADC"/>
              </a:solidFill>
            </a:endParaRPr>
          </a:p>
        </p:txBody>
      </p:sp>
      <p:sp>
        <p:nvSpPr>
          <p:cNvPr id="19" name="文本框 18"/>
          <p:cNvSpPr txBox="1"/>
          <p:nvPr/>
        </p:nvSpPr>
        <p:spPr>
          <a:xfrm>
            <a:off x="4020062" y="4502032"/>
            <a:ext cx="1441623" cy="830997"/>
          </a:xfrm>
          <a:prstGeom prst="rect">
            <a:avLst/>
          </a:prstGeom>
          <a:noFill/>
        </p:spPr>
        <p:txBody>
          <a:bodyPr wrap="square" rtlCol="0">
            <a:spAutoFit/>
          </a:bodyPr>
          <a:lstStyle/>
          <a:p>
            <a:r>
              <a:rPr lang="en-US" altLang="zh-CN" sz="1200" dirty="0" smtClean="0"/>
              <a:t>Add your text here</a:t>
            </a:r>
          </a:p>
          <a:p>
            <a:r>
              <a:rPr lang="en-US" altLang="zh-CN" sz="1200" dirty="0" smtClean="0"/>
              <a:t>Add your text here</a:t>
            </a:r>
          </a:p>
          <a:p>
            <a:r>
              <a:rPr lang="en-US" altLang="zh-CN" sz="1200" dirty="0" smtClean="0"/>
              <a:t>Add your text here</a:t>
            </a:r>
          </a:p>
          <a:p>
            <a:r>
              <a:rPr lang="en-US" altLang="zh-CN" sz="1200" dirty="0" smtClean="0"/>
              <a:t>Add your text here</a:t>
            </a:r>
          </a:p>
        </p:txBody>
      </p:sp>
      <p:sp>
        <p:nvSpPr>
          <p:cNvPr id="20" name="文本框 19"/>
          <p:cNvSpPr txBox="1"/>
          <p:nvPr/>
        </p:nvSpPr>
        <p:spPr>
          <a:xfrm>
            <a:off x="6124831" y="3987113"/>
            <a:ext cx="1828800" cy="307777"/>
          </a:xfrm>
          <a:prstGeom prst="rect">
            <a:avLst/>
          </a:prstGeom>
          <a:noFill/>
        </p:spPr>
        <p:txBody>
          <a:bodyPr wrap="square" rtlCol="0">
            <a:spAutoFit/>
          </a:bodyPr>
          <a:lstStyle/>
          <a:p>
            <a:r>
              <a:rPr lang="en-US" altLang="zh-CN" sz="1400" dirty="0" smtClean="0">
                <a:solidFill>
                  <a:srgbClr val="00CADC"/>
                </a:solidFill>
              </a:rPr>
              <a:t>ADD YOUR TITLE HERE</a:t>
            </a:r>
            <a:endParaRPr lang="zh-CN" altLang="en-US" sz="1400" dirty="0">
              <a:solidFill>
                <a:srgbClr val="00CADC"/>
              </a:solidFill>
            </a:endParaRPr>
          </a:p>
        </p:txBody>
      </p:sp>
      <p:sp>
        <p:nvSpPr>
          <p:cNvPr id="21" name="文本框 20"/>
          <p:cNvSpPr txBox="1"/>
          <p:nvPr/>
        </p:nvSpPr>
        <p:spPr>
          <a:xfrm>
            <a:off x="6318419" y="4496426"/>
            <a:ext cx="1441623" cy="830997"/>
          </a:xfrm>
          <a:prstGeom prst="rect">
            <a:avLst/>
          </a:prstGeom>
          <a:noFill/>
        </p:spPr>
        <p:txBody>
          <a:bodyPr wrap="square" rtlCol="0">
            <a:spAutoFit/>
          </a:bodyPr>
          <a:lstStyle/>
          <a:p>
            <a:r>
              <a:rPr lang="en-US" altLang="zh-CN" sz="1200" dirty="0" smtClean="0"/>
              <a:t>Add your text here</a:t>
            </a:r>
          </a:p>
          <a:p>
            <a:r>
              <a:rPr lang="en-US" altLang="zh-CN" sz="1200" dirty="0" smtClean="0"/>
              <a:t>Add your text here</a:t>
            </a:r>
          </a:p>
          <a:p>
            <a:r>
              <a:rPr lang="en-US" altLang="zh-CN" sz="1200" dirty="0" smtClean="0"/>
              <a:t>Add your text here</a:t>
            </a:r>
          </a:p>
          <a:p>
            <a:r>
              <a:rPr lang="en-US" altLang="zh-CN" sz="1200" dirty="0" smtClean="0"/>
              <a:t>Add your text here</a:t>
            </a:r>
          </a:p>
        </p:txBody>
      </p:sp>
    </p:spTree>
    <p:extLst>
      <p:ext uri="{BB962C8B-B14F-4D97-AF65-F5344CB8AC3E}">
        <p14:creationId xmlns:p14="http://schemas.microsoft.com/office/powerpoint/2010/main" val="2050895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0" name="图表 39"/>
          <p:cNvGraphicFramePr/>
          <p:nvPr>
            <p:extLst>
              <p:ext uri="{D42A27DB-BD31-4B8C-83A1-F6EECF244321}">
                <p14:modId xmlns:p14="http://schemas.microsoft.com/office/powerpoint/2010/main" val="4192670351"/>
              </p:ext>
            </p:extLst>
          </p:nvPr>
        </p:nvGraphicFramePr>
        <p:xfrm>
          <a:off x="1916048" y="1715210"/>
          <a:ext cx="5407214" cy="3604809"/>
        </p:xfrm>
        <a:graphic>
          <a:graphicData uri="http://schemas.openxmlformats.org/drawingml/2006/chart">
            <c:chart xmlns:c="http://schemas.openxmlformats.org/drawingml/2006/chart" xmlns:r="http://schemas.openxmlformats.org/officeDocument/2006/relationships" r:id="rId3"/>
          </a:graphicData>
        </a:graphic>
      </p:graphicFrame>
      <p:sp>
        <p:nvSpPr>
          <p:cNvPr id="31" name="文本框 30"/>
          <p:cNvSpPr txBox="1"/>
          <p:nvPr/>
        </p:nvSpPr>
        <p:spPr>
          <a:xfrm>
            <a:off x="741405" y="678165"/>
            <a:ext cx="3459892" cy="523220"/>
          </a:xfrm>
          <a:prstGeom prst="rect">
            <a:avLst/>
          </a:prstGeom>
          <a:noFill/>
        </p:spPr>
        <p:txBody>
          <a:bodyPr wrap="square" rtlCol="0">
            <a:spAutoFit/>
          </a:bodyPr>
          <a:lstStyle/>
          <a:p>
            <a:r>
              <a:rPr lang="en-US" altLang="zh-CN" sz="2800" dirty="0" smtClean="0">
                <a:solidFill>
                  <a:schemeClr val="bg1"/>
                </a:solidFill>
              </a:rPr>
              <a:t>ADD YOUR TITLE HERE</a:t>
            </a:r>
            <a:endParaRPr lang="zh-CN" altLang="en-US" sz="2800" dirty="0">
              <a:solidFill>
                <a:schemeClr val="bg1"/>
              </a:solidFill>
            </a:endParaRPr>
          </a:p>
        </p:txBody>
      </p:sp>
      <p:sp>
        <p:nvSpPr>
          <p:cNvPr id="29" name="文本框 28"/>
          <p:cNvSpPr txBox="1"/>
          <p:nvPr/>
        </p:nvSpPr>
        <p:spPr>
          <a:xfrm>
            <a:off x="6437726" y="4582425"/>
            <a:ext cx="2183027" cy="369332"/>
          </a:xfrm>
          <a:prstGeom prst="rect">
            <a:avLst/>
          </a:prstGeom>
          <a:noFill/>
        </p:spPr>
        <p:txBody>
          <a:bodyPr wrap="square" rtlCol="0">
            <a:spAutoFit/>
          </a:bodyPr>
          <a:lstStyle/>
          <a:p>
            <a:r>
              <a:rPr lang="en-US" altLang="zh-CN" dirty="0" smtClean="0">
                <a:solidFill>
                  <a:srgbClr val="00C9DD"/>
                </a:solidFill>
              </a:rPr>
              <a:t>ADD TITLE HERE</a:t>
            </a:r>
            <a:endParaRPr lang="zh-CN" altLang="en-US" dirty="0">
              <a:solidFill>
                <a:srgbClr val="00C9DD"/>
              </a:solidFill>
            </a:endParaRPr>
          </a:p>
        </p:txBody>
      </p:sp>
      <p:sp>
        <p:nvSpPr>
          <p:cNvPr id="30" name="文本框 29"/>
          <p:cNvSpPr txBox="1"/>
          <p:nvPr/>
        </p:nvSpPr>
        <p:spPr>
          <a:xfrm>
            <a:off x="6437727" y="5012005"/>
            <a:ext cx="1503550" cy="461665"/>
          </a:xfrm>
          <a:prstGeom prst="rect">
            <a:avLst/>
          </a:prstGeom>
          <a:noFill/>
        </p:spPr>
        <p:txBody>
          <a:bodyPr wrap="square" rtlCol="0">
            <a:spAutoFit/>
          </a:bodyPr>
          <a:lstStyle/>
          <a:p>
            <a:r>
              <a:rPr lang="en-US" altLang="zh-CN" sz="1200" dirty="0" smtClean="0"/>
              <a:t>Add your text here</a:t>
            </a:r>
          </a:p>
          <a:p>
            <a:r>
              <a:rPr lang="en-US" altLang="zh-CN" sz="1200" dirty="0" smtClean="0"/>
              <a:t>Add your text here</a:t>
            </a:r>
            <a:endParaRPr lang="zh-CN" altLang="en-US" sz="1200" dirty="0"/>
          </a:p>
        </p:txBody>
      </p:sp>
      <p:sp>
        <p:nvSpPr>
          <p:cNvPr id="32" name="文本框 31"/>
          <p:cNvSpPr txBox="1"/>
          <p:nvPr/>
        </p:nvSpPr>
        <p:spPr>
          <a:xfrm>
            <a:off x="949516" y="4827339"/>
            <a:ext cx="2183027" cy="369332"/>
          </a:xfrm>
          <a:prstGeom prst="rect">
            <a:avLst/>
          </a:prstGeom>
          <a:noFill/>
        </p:spPr>
        <p:txBody>
          <a:bodyPr wrap="square" rtlCol="0">
            <a:spAutoFit/>
          </a:bodyPr>
          <a:lstStyle/>
          <a:p>
            <a:r>
              <a:rPr lang="en-US" altLang="zh-CN" dirty="0" smtClean="0">
                <a:solidFill>
                  <a:srgbClr val="00C9DD"/>
                </a:solidFill>
              </a:rPr>
              <a:t>ADD TITLE HERE</a:t>
            </a:r>
            <a:endParaRPr lang="zh-CN" altLang="en-US" dirty="0">
              <a:solidFill>
                <a:srgbClr val="00C9DD"/>
              </a:solidFill>
            </a:endParaRPr>
          </a:p>
        </p:txBody>
      </p:sp>
      <p:sp>
        <p:nvSpPr>
          <p:cNvPr id="33" name="文本框 32"/>
          <p:cNvSpPr txBox="1"/>
          <p:nvPr/>
        </p:nvSpPr>
        <p:spPr>
          <a:xfrm>
            <a:off x="949517" y="5256919"/>
            <a:ext cx="1503550" cy="461665"/>
          </a:xfrm>
          <a:prstGeom prst="rect">
            <a:avLst/>
          </a:prstGeom>
          <a:noFill/>
        </p:spPr>
        <p:txBody>
          <a:bodyPr wrap="square" rtlCol="0">
            <a:spAutoFit/>
          </a:bodyPr>
          <a:lstStyle/>
          <a:p>
            <a:r>
              <a:rPr lang="en-US" altLang="zh-CN" sz="1200" dirty="0" smtClean="0"/>
              <a:t>Add your text here</a:t>
            </a:r>
          </a:p>
          <a:p>
            <a:r>
              <a:rPr lang="en-US" altLang="zh-CN" sz="1200" dirty="0" smtClean="0"/>
              <a:t>Add your text here</a:t>
            </a:r>
            <a:endParaRPr lang="zh-CN" altLang="en-US" sz="1200" dirty="0"/>
          </a:p>
        </p:txBody>
      </p:sp>
      <p:sp>
        <p:nvSpPr>
          <p:cNvPr id="34" name="文本框 33"/>
          <p:cNvSpPr txBox="1"/>
          <p:nvPr/>
        </p:nvSpPr>
        <p:spPr>
          <a:xfrm>
            <a:off x="1021492" y="2626370"/>
            <a:ext cx="2183027" cy="369332"/>
          </a:xfrm>
          <a:prstGeom prst="rect">
            <a:avLst/>
          </a:prstGeom>
          <a:noFill/>
        </p:spPr>
        <p:txBody>
          <a:bodyPr wrap="square" rtlCol="0">
            <a:spAutoFit/>
          </a:bodyPr>
          <a:lstStyle/>
          <a:p>
            <a:r>
              <a:rPr lang="en-US" altLang="zh-CN" dirty="0" smtClean="0">
                <a:solidFill>
                  <a:srgbClr val="00C9DD"/>
                </a:solidFill>
              </a:rPr>
              <a:t>ADD TITLE HERE</a:t>
            </a:r>
            <a:endParaRPr lang="zh-CN" altLang="en-US" dirty="0">
              <a:solidFill>
                <a:srgbClr val="00C9DD"/>
              </a:solidFill>
            </a:endParaRPr>
          </a:p>
        </p:txBody>
      </p:sp>
      <p:sp>
        <p:nvSpPr>
          <p:cNvPr id="35" name="文本框 34"/>
          <p:cNvSpPr txBox="1"/>
          <p:nvPr/>
        </p:nvSpPr>
        <p:spPr>
          <a:xfrm>
            <a:off x="1021493" y="3055950"/>
            <a:ext cx="1503550" cy="461665"/>
          </a:xfrm>
          <a:prstGeom prst="rect">
            <a:avLst/>
          </a:prstGeom>
          <a:noFill/>
        </p:spPr>
        <p:txBody>
          <a:bodyPr wrap="square" rtlCol="0">
            <a:spAutoFit/>
          </a:bodyPr>
          <a:lstStyle/>
          <a:p>
            <a:r>
              <a:rPr lang="en-US" altLang="zh-CN" sz="1200" dirty="0" smtClean="0"/>
              <a:t>Add your text here</a:t>
            </a:r>
          </a:p>
          <a:p>
            <a:r>
              <a:rPr lang="en-US" altLang="zh-CN" sz="1200" dirty="0" smtClean="0"/>
              <a:t>Add your text here</a:t>
            </a:r>
            <a:endParaRPr lang="zh-CN" altLang="en-US" sz="1200" dirty="0"/>
          </a:p>
        </p:txBody>
      </p:sp>
      <p:sp>
        <p:nvSpPr>
          <p:cNvPr id="36" name="文本框 35"/>
          <p:cNvSpPr txBox="1"/>
          <p:nvPr/>
        </p:nvSpPr>
        <p:spPr>
          <a:xfrm>
            <a:off x="5918886" y="1338170"/>
            <a:ext cx="2183027" cy="369332"/>
          </a:xfrm>
          <a:prstGeom prst="rect">
            <a:avLst/>
          </a:prstGeom>
          <a:noFill/>
        </p:spPr>
        <p:txBody>
          <a:bodyPr wrap="square" rtlCol="0">
            <a:spAutoFit/>
          </a:bodyPr>
          <a:lstStyle/>
          <a:p>
            <a:r>
              <a:rPr lang="en-US" altLang="zh-CN" dirty="0" smtClean="0">
                <a:solidFill>
                  <a:srgbClr val="00C9DD"/>
                </a:solidFill>
              </a:rPr>
              <a:t>ADD TITLE HERE</a:t>
            </a:r>
            <a:endParaRPr lang="zh-CN" altLang="en-US" dirty="0">
              <a:solidFill>
                <a:srgbClr val="00C9DD"/>
              </a:solidFill>
            </a:endParaRPr>
          </a:p>
        </p:txBody>
      </p:sp>
      <p:sp>
        <p:nvSpPr>
          <p:cNvPr id="37" name="文本框 36"/>
          <p:cNvSpPr txBox="1"/>
          <p:nvPr/>
        </p:nvSpPr>
        <p:spPr>
          <a:xfrm>
            <a:off x="5918886" y="1736400"/>
            <a:ext cx="1503550" cy="461665"/>
          </a:xfrm>
          <a:prstGeom prst="rect">
            <a:avLst/>
          </a:prstGeom>
          <a:noFill/>
        </p:spPr>
        <p:txBody>
          <a:bodyPr wrap="square" rtlCol="0">
            <a:spAutoFit/>
          </a:bodyPr>
          <a:lstStyle/>
          <a:p>
            <a:r>
              <a:rPr lang="en-US" altLang="zh-CN" sz="1200" dirty="0" smtClean="0"/>
              <a:t>Add your text here</a:t>
            </a:r>
          </a:p>
          <a:p>
            <a:r>
              <a:rPr lang="en-US" altLang="zh-CN" sz="1200" dirty="0" smtClean="0"/>
              <a:t>Add your text here</a:t>
            </a:r>
            <a:endParaRPr lang="zh-CN" altLang="en-US" sz="1200" dirty="0"/>
          </a:p>
        </p:txBody>
      </p:sp>
      <p:sp>
        <p:nvSpPr>
          <p:cNvPr id="38" name="文本框 37"/>
          <p:cNvSpPr txBox="1"/>
          <p:nvPr/>
        </p:nvSpPr>
        <p:spPr>
          <a:xfrm>
            <a:off x="3874688" y="5410246"/>
            <a:ext cx="2183027" cy="369332"/>
          </a:xfrm>
          <a:prstGeom prst="rect">
            <a:avLst/>
          </a:prstGeom>
          <a:noFill/>
        </p:spPr>
        <p:txBody>
          <a:bodyPr wrap="square" rtlCol="0">
            <a:spAutoFit/>
          </a:bodyPr>
          <a:lstStyle/>
          <a:p>
            <a:r>
              <a:rPr lang="en-US" altLang="zh-CN" dirty="0" smtClean="0">
                <a:solidFill>
                  <a:srgbClr val="00C9DD"/>
                </a:solidFill>
              </a:rPr>
              <a:t>ADD TITLE HERE</a:t>
            </a:r>
            <a:endParaRPr lang="zh-CN" altLang="en-US" dirty="0">
              <a:solidFill>
                <a:srgbClr val="00C9DD"/>
              </a:solidFill>
            </a:endParaRPr>
          </a:p>
        </p:txBody>
      </p:sp>
      <p:sp>
        <p:nvSpPr>
          <p:cNvPr id="39" name="文本框 38"/>
          <p:cNvSpPr txBox="1"/>
          <p:nvPr/>
        </p:nvSpPr>
        <p:spPr>
          <a:xfrm>
            <a:off x="3874689" y="5839826"/>
            <a:ext cx="1503550" cy="461665"/>
          </a:xfrm>
          <a:prstGeom prst="rect">
            <a:avLst/>
          </a:prstGeom>
          <a:noFill/>
        </p:spPr>
        <p:txBody>
          <a:bodyPr wrap="square" rtlCol="0">
            <a:spAutoFit/>
          </a:bodyPr>
          <a:lstStyle/>
          <a:p>
            <a:r>
              <a:rPr lang="en-US" altLang="zh-CN" sz="1200" dirty="0" smtClean="0"/>
              <a:t>Add your text here</a:t>
            </a:r>
          </a:p>
          <a:p>
            <a:r>
              <a:rPr lang="en-US" altLang="zh-CN" sz="1200" dirty="0" smtClean="0"/>
              <a:t>Add your text here</a:t>
            </a:r>
            <a:endParaRPr lang="zh-CN" altLang="en-US" sz="1200" dirty="0"/>
          </a:p>
        </p:txBody>
      </p:sp>
      <p:grpSp>
        <p:nvGrpSpPr>
          <p:cNvPr id="12" name="组合 11"/>
          <p:cNvGrpSpPr/>
          <p:nvPr/>
        </p:nvGrpSpPr>
        <p:grpSpPr>
          <a:xfrm>
            <a:off x="5543400" y="3875017"/>
            <a:ext cx="1586305" cy="823858"/>
            <a:chOff x="5378642" y="3777972"/>
            <a:chExt cx="1586305" cy="823858"/>
          </a:xfrm>
        </p:grpSpPr>
        <p:cxnSp>
          <p:nvCxnSpPr>
            <p:cNvPr id="41" name="直接连接符 40"/>
            <p:cNvCxnSpPr/>
            <p:nvPr/>
          </p:nvCxnSpPr>
          <p:spPr>
            <a:xfrm>
              <a:off x="5416907" y="3802017"/>
              <a:ext cx="1548040" cy="7998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5378642" y="3777972"/>
              <a:ext cx="83718" cy="837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4700400" y="4698875"/>
            <a:ext cx="248463" cy="717501"/>
            <a:chOff x="4700400" y="4698875"/>
            <a:chExt cx="248463" cy="717501"/>
          </a:xfrm>
        </p:grpSpPr>
        <p:cxnSp>
          <p:nvCxnSpPr>
            <p:cNvPr id="43" name="直接连接符 42"/>
            <p:cNvCxnSpPr/>
            <p:nvPr/>
          </p:nvCxnSpPr>
          <p:spPr>
            <a:xfrm>
              <a:off x="4754519" y="4776463"/>
              <a:ext cx="194344" cy="6399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4700400" y="4698875"/>
              <a:ext cx="83718" cy="837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2471046" y="4477690"/>
            <a:ext cx="1191186" cy="665554"/>
            <a:chOff x="2617147" y="4264081"/>
            <a:chExt cx="1191186" cy="665554"/>
          </a:xfrm>
        </p:grpSpPr>
        <p:cxnSp>
          <p:nvCxnSpPr>
            <p:cNvPr id="45" name="直接连接符 44"/>
            <p:cNvCxnSpPr/>
            <p:nvPr/>
          </p:nvCxnSpPr>
          <p:spPr>
            <a:xfrm flipH="1">
              <a:off x="2617147" y="4316627"/>
              <a:ext cx="1124097" cy="6130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3724615" y="4264081"/>
              <a:ext cx="83718" cy="837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7" name="直接连接符 46"/>
          <p:cNvCxnSpPr>
            <a:stCxn id="58" idx="1"/>
          </p:cNvCxnSpPr>
          <p:nvPr/>
        </p:nvCxnSpPr>
        <p:spPr>
          <a:xfrm flipH="1" flipV="1">
            <a:off x="2533853" y="2918038"/>
            <a:ext cx="453288" cy="6118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2974881" y="3517615"/>
            <a:ext cx="83718" cy="837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4781382" y="1522836"/>
            <a:ext cx="1137504" cy="1205571"/>
            <a:chOff x="4781382" y="1522836"/>
            <a:chExt cx="1137504" cy="1205571"/>
          </a:xfrm>
        </p:grpSpPr>
        <p:sp>
          <p:nvSpPr>
            <p:cNvPr id="54" name="椭圆 53"/>
            <p:cNvSpPr/>
            <p:nvPr/>
          </p:nvSpPr>
          <p:spPr>
            <a:xfrm>
              <a:off x="4781382" y="2644689"/>
              <a:ext cx="83718" cy="837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stCxn id="54" idx="7"/>
              <a:endCxn id="36" idx="1"/>
            </p:cNvCxnSpPr>
            <p:nvPr/>
          </p:nvCxnSpPr>
          <p:spPr>
            <a:xfrm flipV="1">
              <a:off x="4852840" y="1522836"/>
              <a:ext cx="1066046" cy="11341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2057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6" name="矩形 5"/>
          <p:cNvSpPr/>
          <p:nvPr/>
        </p:nvSpPr>
        <p:spPr>
          <a:xfrm>
            <a:off x="0" y="0"/>
            <a:ext cx="9144000" cy="3429000"/>
          </a:xfrm>
          <a:prstGeom prst="rect">
            <a:avLst/>
          </a:prstGeom>
          <a:solidFill>
            <a:srgbClr val="2F4A5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260389" y="2181086"/>
            <a:ext cx="6623222" cy="707886"/>
          </a:xfrm>
          <a:prstGeom prst="rect">
            <a:avLst/>
          </a:prstGeom>
          <a:noFill/>
        </p:spPr>
        <p:txBody>
          <a:bodyPr wrap="square" rtlCol="0">
            <a:spAutoFit/>
          </a:bodyPr>
          <a:lstStyle/>
          <a:p>
            <a:pPr algn="ctr"/>
            <a:r>
              <a:rPr lang="en-US" altLang="zh-CN" sz="4000" dirty="0" smtClean="0">
                <a:solidFill>
                  <a:schemeClr val="bg1"/>
                </a:solidFill>
              </a:rPr>
              <a:t>THANK YOU</a:t>
            </a:r>
            <a:endParaRPr lang="zh-CN" altLang="en-US" sz="4000" dirty="0">
              <a:solidFill>
                <a:schemeClr val="bg1"/>
              </a:solidFill>
            </a:endParaRPr>
          </a:p>
        </p:txBody>
      </p:sp>
      <p:sp>
        <p:nvSpPr>
          <p:cNvPr id="3" name="文本框 2"/>
          <p:cNvSpPr txBox="1"/>
          <p:nvPr/>
        </p:nvSpPr>
        <p:spPr>
          <a:xfrm>
            <a:off x="4662616" y="3674076"/>
            <a:ext cx="2611395" cy="369332"/>
          </a:xfrm>
          <a:prstGeom prst="rect">
            <a:avLst/>
          </a:prstGeom>
          <a:noFill/>
        </p:spPr>
        <p:txBody>
          <a:bodyPr wrap="square" rtlCol="0">
            <a:spAutoFit/>
          </a:bodyPr>
          <a:lstStyle/>
          <a:p>
            <a:r>
              <a:rPr lang="en-US" altLang="zh-CN" dirty="0" err="1" smtClean="0">
                <a:solidFill>
                  <a:schemeClr val="bg1"/>
                </a:solidFill>
              </a:rPr>
              <a:t>PPTer</a:t>
            </a:r>
            <a:r>
              <a:rPr lang="en-US" altLang="zh-CN" dirty="0" smtClean="0">
                <a:solidFill>
                  <a:schemeClr val="bg1"/>
                </a:solidFill>
              </a:rPr>
              <a:t>: By Smith</a:t>
            </a:r>
            <a:endParaRPr lang="zh-CN" altLang="en-US" dirty="0">
              <a:solidFill>
                <a:schemeClr val="bg1"/>
              </a:solidFill>
            </a:endParaRPr>
          </a:p>
        </p:txBody>
      </p:sp>
    </p:spTree>
    <p:extLst>
      <p:ext uri="{BB962C8B-B14F-4D97-AF65-F5344CB8AC3E}">
        <p14:creationId xmlns:p14="http://schemas.microsoft.com/office/powerpoint/2010/main" val="312935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3000">
              <a:srgbClr val="FDFCFA"/>
            </a:gs>
            <a:gs pos="100000">
              <a:srgbClr val="F3F0E9"/>
            </a:gs>
          </a:gsLst>
          <a:lin ang="5400000" scaled="1"/>
        </a:gradFill>
        <a:effectLst/>
      </p:bgPr>
    </p:bg>
    <p:spTree>
      <p:nvGrpSpPr>
        <p:cNvPr id="1" name=""/>
        <p:cNvGrpSpPr/>
        <p:nvPr/>
      </p:nvGrpSpPr>
      <p:grpSpPr>
        <a:xfrm>
          <a:off x="0" y="0"/>
          <a:ext cx="0" cy="0"/>
          <a:chOff x="0" y="0"/>
          <a:chExt cx="0" cy="0"/>
        </a:xfrm>
      </p:grpSpPr>
      <p:grpSp>
        <p:nvGrpSpPr>
          <p:cNvPr id="9" name="组合 8"/>
          <p:cNvGrpSpPr/>
          <p:nvPr/>
        </p:nvGrpSpPr>
        <p:grpSpPr>
          <a:xfrm>
            <a:off x="494260" y="1564931"/>
            <a:ext cx="4114998" cy="2531348"/>
            <a:chOff x="494260" y="2215720"/>
            <a:chExt cx="4114998" cy="2531348"/>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260" y="2215720"/>
              <a:ext cx="4114998" cy="2531348"/>
            </a:xfrm>
            <a:prstGeom prst="rect">
              <a:avLst/>
            </a:prstGeom>
          </p:spPr>
        </p:pic>
        <p:sp>
          <p:nvSpPr>
            <p:cNvPr id="7" name="矩形 6"/>
            <p:cNvSpPr/>
            <p:nvPr/>
          </p:nvSpPr>
          <p:spPr>
            <a:xfrm>
              <a:off x="1235676" y="2545234"/>
              <a:ext cx="2636108" cy="1656063"/>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906162" y="4300152"/>
            <a:ext cx="3426942" cy="646331"/>
          </a:xfrm>
          <a:prstGeom prst="rect">
            <a:avLst/>
          </a:prstGeom>
          <a:noFill/>
        </p:spPr>
        <p:txBody>
          <a:bodyPr wrap="square" rtlCol="0">
            <a:spAutoFit/>
          </a:bodyPr>
          <a:lstStyle/>
          <a:p>
            <a:r>
              <a:rPr lang="en-US" altLang="zh-CN" sz="1200" dirty="0" smtClean="0"/>
              <a:t>Add your text here add your text here add your text here add your text here, add your text here add your text here, add your text here</a:t>
            </a:r>
            <a:endParaRPr lang="zh-CN" altLang="en-US" sz="1200" dirty="0"/>
          </a:p>
        </p:txBody>
      </p:sp>
      <p:sp>
        <p:nvSpPr>
          <p:cNvPr id="12" name="文本框 11"/>
          <p:cNvSpPr txBox="1"/>
          <p:nvPr/>
        </p:nvSpPr>
        <p:spPr>
          <a:xfrm>
            <a:off x="5988909" y="1756139"/>
            <a:ext cx="1631091" cy="461665"/>
          </a:xfrm>
          <a:prstGeom prst="rect">
            <a:avLst/>
          </a:prstGeom>
          <a:noFill/>
        </p:spPr>
        <p:txBody>
          <a:bodyPr wrap="square" rtlCol="0">
            <a:spAutoFit/>
          </a:bodyPr>
          <a:lstStyle/>
          <a:p>
            <a:r>
              <a:rPr lang="en-US" altLang="zh-CN" sz="1200" dirty="0" smtClean="0"/>
              <a:t>Add your text here</a:t>
            </a:r>
          </a:p>
          <a:p>
            <a:r>
              <a:rPr lang="en-US" altLang="zh-CN" sz="1200" dirty="0" smtClean="0"/>
              <a:t>Add your text here</a:t>
            </a:r>
            <a:endParaRPr lang="zh-CN" altLang="en-US" sz="1200" dirty="0"/>
          </a:p>
        </p:txBody>
      </p:sp>
      <p:sp>
        <p:nvSpPr>
          <p:cNvPr id="17" name="文本框 16"/>
          <p:cNvSpPr txBox="1"/>
          <p:nvPr/>
        </p:nvSpPr>
        <p:spPr>
          <a:xfrm>
            <a:off x="5980671" y="2662600"/>
            <a:ext cx="1631091" cy="461665"/>
          </a:xfrm>
          <a:prstGeom prst="rect">
            <a:avLst/>
          </a:prstGeom>
          <a:noFill/>
        </p:spPr>
        <p:txBody>
          <a:bodyPr wrap="square" rtlCol="0">
            <a:spAutoFit/>
          </a:bodyPr>
          <a:lstStyle/>
          <a:p>
            <a:r>
              <a:rPr lang="en-US" altLang="zh-CN" sz="1200" dirty="0" smtClean="0"/>
              <a:t>Add your text here</a:t>
            </a:r>
          </a:p>
          <a:p>
            <a:r>
              <a:rPr lang="en-US" altLang="zh-CN" sz="1200" dirty="0" smtClean="0"/>
              <a:t>Add your text here</a:t>
            </a:r>
            <a:endParaRPr lang="zh-CN" altLang="en-US" sz="1200" dirty="0"/>
          </a:p>
        </p:txBody>
      </p:sp>
      <p:sp>
        <p:nvSpPr>
          <p:cNvPr id="18" name="文本框 17"/>
          <p:cNvSpPr txBox="1"/>
          <p:nvPr/>
        </p:nvSpPr>
        <p:spPr>
          <a:xfrm>
            <a:off x="5988909" y="3504769"/>
            <a:ext cx="1631091" cy="461665"/>
          </a:xfrm>
          <a:prstGeom prst="rect">
            <a:avLst/>
          </a:prstGeom>
          <a:noFill/>
        </p:spPr>
        <p:txBody>
          <a:bodyPr wrap="square" rtlCol="0">
            <a:spAutoFit/>
          </a:bodyPr>
          <a:lstStyle/>
          <a:p>
            <a:r>
              <a:rPr lang="en-US" altLang="zh-CN" sz="1200" dirty="0" smtClean="0"/>
              <a:t>Add your text here</a:t>
            </a:r>
          </a:p>
          <a:p>
            <a:r>
              <a:rPr lang="en-US" altLang="zh-CN" sz="1200" dirty="0" smtClean="0"/>
              <a:t>Add your text here</a:t>
            </a:r>
            <a:endParaRPr lang="zh-CN" altLang="en-US" sz="1200" dirty="0"/>
          </a:p>
        </p:txBody>
      </p:sp>
      <p:sp>
        <p:nvSpPr>
          <p:cNvPr id="19" name="文本框 18"/>
          <p:cNvSpPr txBox="1"/>
          <p:nvPr/>
        </p:nvSpPr>
        <p:spPr>
          <a:xfrm>
            <a:off x="5980670" y="4379697"/>
            <a:ext cx="1631091" cy="461665"/>
          </a:xfrm>
          <a:prstGeom prst="rect">
            <a:avLst/>
          </a:prstGeom>
          <a:noFill/>
        </p:spPr>
        <p:txBody>
          <a:bodyPr wrap="square" rtlCol="0">
            <a:spAutoFit/>
          </a:bodyPr>
          <a:lstStyle/>
          <a:p>
            <a:r>
              <a:rPr lang="en-US" altLang="zh-CN" sz="1200" dirty="0" smtClean="0"/>
              <a:t>Add your text here</a:t>
            </a:r>
          </a:p>
          <a:p>
            <a:r>
              <a:rPr lang="en-US" altLang="zh-CN" sz="1200" dirty="0" smtClean="0"/>
              <a:t>Add your text here</a:t>
            </a:r>
            <a:endParaRPr lang="zh-CN" altLang="en-US" sz="1200" dirty="0"/>
          </a:p>
        </p:txBody>
      </p:sp>
      <p:grpSp>
        <p:nvGrpSpPr>
          <p:cNvPr id="28" name="组合 27"/>
          <p:cNvGrpSpPr/>
          <p:nvPr/>
        </p:nvGrpSpPr>
        <p:grpSpPr>
          <a:xfrm>
            <a:off x="5315797" y="1813237"/>
            <a:ext cx="370706" cy="2995431"/>
            <a:chOff x="5315797" y="1813237"/>
            <a:chExt cx="370706" cy="2995431"/>
          </a:xfrm>
        </p:grpSpPr>
        <p:grpSp>
          <p:nvGrpSpPr>
            <p:cNvPr id="24" name="组合 23"/>
            <p:cNvGrpSpPr/>
            <p:nvPr/>
          </p:nvGrpSpPr>
          <p:grpSpPr>
            <a:xfrm>
              <a:off x="5315800" y="1813237"/>
              <a:ext cx="370703" cy="370703"/>
              <a:chOff x="5315800" y="1813237"/>
              <a:chExt cx="370703" cy="370703"/>
            </a:xfrm>
          </p:grpSpPr>
          <p:sp>
            <p:nvSpPr>
              <p:cNvPr id="10" name="矩形 9"/>
              <p:cNvSpPr/>
              <p:nvPr/>
            </p:nvSpPr>
            <p:spPr>
              <a:xfrm>
                <a:off x="5315800" y="1813237"/>
                <a:ext cx="370703" cy="370703"/>
              </a:xfrm>
              <a:prstGeom prst="rect">
                <a:avLst/>
              </a:prstGeom>
              <a:solidFill>
                <a:srgbClr val="0BC6D7"/>
              </a:solidFill>
              <a:ln>
                <a:noFill/>
              </a:ln>
              <a:effectLst>
                <a:outerShdw blurRad="762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0674" y="1894445"/>
                <a:ext cx="300953" cy="224762"/>
              </a:xfrm>
              <a:prstGeom prst="rect">
                <a:avLst/>
              </a:prstGeom>
            </p:spPr>
          </p:pic>
        </p:grpSp>
        <p:grpSp>
          <p:nvGrpSpPr>
            <p:cNvPr id="25" name="组合 24"/>
            <p:cNvGrpSpPr/>
            <p:nvPr/>
          </p:nvGrpSpPr>
          <p:grpSpPr>
            <a:xfrm>
              <a:off x="5315800" y="2688146"/>
              <a:ext cx="370703" cy="370703"/>
              <a:chOff x="5315800" y="2699845"/>
              <a:chExt cx="370703" cy="370703"/>
            </a:xfrm>
          </p:grpSpPr>
          <p:sp>
            <p:nvSpPr>
              <p:cNvPr id="13" name="矩形 12"/>
              <p:cNvSpPr/>
              <p:nvPr/>
            </p:nvSpPr>
            <p:spPr>
              <a:xfrm>
                <a:off x="5315800" y="2699845"/>
                <a:ext cx="370703" cy="370703"/>
              </a:xfrm>
              <a:prstGeom prst="rect">
                <a:avLst/>
              </a:prstGeom>
              <a:solidFill>
                <a:srgbClr val="0BC6D7"/>
              </a:solidFill>
              <a:ln>
                <a:noFill/>
              </a:ln>
              <a:effectLst>
                <a:outerShdw blurRad="762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2436" y="2762005"/>
                <a:ext cx="308571" cy="262857"/>
              </a:xfrm>
              <a:prstGeom prst="rect">
                <a:avLst/>
              </a:prstGeom>
            </p:spPr>
          </p:pic>
        </p:grpSp>
        <p:grpSp>
          <p:nvGrpSpPr>
            <p:cNvPr id="27" name="组合 26"/>
            <p:cNvGrpSpPr/>
            <p:nvPr/>
          </p:nvGrpSpPr>
          <p:grpSpPr>
            <a:xfrm>
              <a:off x="5315797" y="4437965"/>
              <a:ext cx="370703" cy="370703"/>
              <a:chOff x="5315797" y="4437965"/>
              <a:chExt cx="370703" cy="370703"/>
            </a:xfrm>
          </p:grpSpPr>
          <p:sp>
            <p:nvSpPr>
              <p:cNvPr id="15" name="矩形 14"/>
              <p:cNvSpPr/>
              <p:nvPr/>
            </p:nvSpPr>
            <p:spPr>
              <a:xfrm>
                <a:off x="5315797" y="4437965"/>
                <a:ext cx="370703" cy="370703"/>
              </a:xfrm>
              <a:prstGeom prst="rect">
                <a:avLst/>
              </a:prstGeom>
              <a:solidFill>
                <a:srgbClr val="0BC6D7"/>
              </a:solidFill>
              <a:ln>
                <a:noFill/>
              </a:ln>
              <a:effectLst>
                <a:outerShdw blurRad="762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7151" y="4503888"/>
                <a:ext cx="243809" cy="243809"/>
              </a:xfrm>
              <a:prstGeom prst="rect">
                <a:avLst/>
              </a:prstGeom>
            </p:spPr>
          </p:pic>
        </p:grpSp>
        <p:grpSp>
          <p:nvGrpSpPr>
            <p:cNvPr id="26" name="组合 25"/>
            <p:cNvGrpSpPr/>
            <p:nvPr/>
          </p:nvGrpSpPr>
          <p:grpSpPr>
            <a:xfrm>
              <a:off x="5315798" y="3563055"/>
              <a:ext cx="370703" cy="370703"/>
              <a:chOff x="5315798" y="3550251"/>
              <a:chExt cx="370703" cy="370703"/>
            </a:xfrm>
          </p:grpSpPr>
          <p:sp>
            <p:nvSpPr>
              <p:cNvPr id="14" name="矩形 13"/>
              <p:cNvSpPr/>
              <p:nvPr/>
            </p:nvSpPr>
            <p:spPr>
              <a:xfrm>
                <a:off x="5315798" y="3550251"/>
                <a:ext cx="370703" cy="370703"/>
              </a:xfrm>
              <a:prstGeom prst="rect">
                <a:avLst/>
              </a:prstGeom>
              <a:solidFill>
                <a:srgbClr val="0BC6D7"/>
              </a:solidFill>
              <a:ln>
                <a:noFill/>
              </a:ln>
              <a:effectLst>
                <a:outerShdw blurRad="762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50674" y="3651474"/>
                <a:ext cx="262476" cy="168254"/>
              </a:xfrm>
              <a:prstGeom prst="rect">
                <a:avLst/>
              </a:prstGeom>
            </p:spPr>
          </p:pic>
        </p:grpSp>
      </p:grpSp>
      <p:sp>
        <p:nvSpPr>
          <p:cNvPr id="23" name="文本框 22"/>
          <p:cNvSpPr txBox="1"/>
          <p:nvPr/>
        </p:nvSpPr>
        <p:spPr>
          <a:xfrm>
            <a:off x="741405" y="678165"/>
            <a:ext cx="2899719" cy="523220"/>
          </a:xfrm>
          <a:prstGeom prst="rect">
            <a:avLst/>
          </a:prstGeom>
          <a:noFill/>
        </p:spPr>
        <p:txBody>
          <a:bodyPr wrap="square" rtlCol="0">
            <a:spAutoFit/>
          </a:bodyPr>
          <a:lstStyle/>
          <a:p>
            <a:r>
              <a:rPr lang="en-US" altLang="zh-CN" sz="2800" dirty="0" smtClean="0">
                <a:solidFill>
                  <a:srgbClr val="2F4A52"/>
                </a:solidFill>
              </a:rPr>
              <a:t>CONTENTS</a:t>
            </a:r>
            <a:endParaRPr lang="zh-CN" altLang="en-US" sz="2800" dirty="0">
              <a:solidFill>
                <a:srgbClr val="2F4A52"/>
              </a:solidFill>
            </a:endParaRPr>
          </a:p>
        </p:txBody>
      </p:sp>
    </p:spTree>
    <p:extLst>
      <p:ext uri="{BB962C8B-B14F-4D97-AF65-F5344CB8AC3E}">
        <p14:creationId xmlns:p14="http://schemas.microsoft.com/office/powerpoint/2010/main" val="2602783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7" name="文本框 6"/>
          <p:cNvSpPr txBox="1"/>
          <p:nvPr/>
        </p:nvSpPr>
        <p:spPr>
          <a:xfrm>
            <a:off x="889686" y="3577046"/>
            <a:ext cx="3204519" cy="830997"/>
          </a:xfrm>
          <a:prstGeom prst="rect">
            <a:avLst/>
          </a:prstGeom>
          <a:noFill/>
        </p:spPr>
        <p:txBody>
          <a:bodyPr wrap="square" rtlCol="0">
            <a:spAutoFit/>
          </a:bodyPr>
          <a:lstStyle/>
          <a:p>
            <a:r>
              <a:rPr lang="en-US" altLang="zh-CN" sz="1200" dirty="0" smtClean="0">
                <a:solidFill>
                  <a:schemeClr val="bg1"/>
                </a:solidFill>
              </a:rPr>
              <a:t>Add your text here add your text here add your text here, add your text here add your text here , add your text here add your text here, add your text here.</a:t>
            </a:r>
            <a:endParaRPr lang="zh-CN" altLang="en-US" sz="1200" dirty="0">
              <a:solidFill>
                <a:schemeClr val="bg1"/>
              </a:solidFill>
            </a:endParaRPr>
          </a:p>
        </p:txBody>
      </p:sp>
      <p:sp>
        <p:nvSpPr>
          <p:cNvPr id="8" name="文本框 7"/>
          <p:cNvSpPr txBox="1"/>
          <p:nvPr/>
        </p:nvSpPr>
        <p:spPr>
          <a:xfrm>
            <a:off x="889686" y="2388973"/>
            <a:ext cx="2957384" cy="769441"/>
          </a:xfrm>
          <a:prstGeom prst="rect">
            <a:avLst/>
          </a:prstGeom>
          <a:noFill/>
        </p:spPr>
        <p:txBody>
          <a:bodyPr wrap="square" rtlCol="0">
            <a:spAutoFit/>
          </a:bodyPr>
          <a:lstStyle/>
          <a:p>
            <a:r>
              <a:rPr lang="en-US" altLang="zh-CN" sz="4400" dirty="0" smtClean="0">
                <a:solidFill>
                  <a:schemeClr val="bg1"/>
                </a:solidFill>
              </a:rPr>
              <a:t>PART ONE</a:t>
            </a:r>
            <a:endParaRPr lang="zh-CN" altLang="en-US" sz="4400" dirty="0">
              <a:solidFill>
                <a:schemeClr val="bg1"/>
              </a:solidFill>
            </a:endParaRPr>
          </a:p>
        </p:txBody>
      </p:sp>
    </p:spTree>
    <p:extLst>
      <p:ext uri="{BB962C8B-B14F-4D97-AF65-F5344CB8AC3E}">
        <p14:creationId xmlns:p14="http://schemas.microsoft.com/office/powerpoint/2010/main" val="1340531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grpSp>
        <p:nvGrpSpPr>
          <p:cNvPr id="2" name="组合 1"/>
          <p:cNvGrpSpPr/>
          <p:nvPr/>
        </p:nvGrpSpPr>
        <p:grpSpPr>
          <a:xfrm>
            <a:off x="2034746" y="2388973"/>
            <a:ext cx="2546266" cy="2240692"/>
            <a:chOff x="2034746" y="2388973"/>
            <a:chExt cx="2546266" cy="2240692"/>
          </a:xfrm>
        </p:grpSpPr>
        <p:sp>
          <p:nvSpPr>
            <p:cNvPr id="5" name="椭圆 4"/>
            <p:cNvSpPr/>
            <p:nvPr/>
          </p:nvSpPr>
          <p:spPr>
            <a:xfrm>
              <a:off x="2034746" y="2388973"/>
              <a:ext cx="2240692" cy="2240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111455" y="3369274"/>
              <a:ext cx="469557" cy="469557"/>
            </a:xfrm>
            <a:prstGeom prst="ellipse">
              <a:avLst/>
            </a:prstGeom>
            <a:solidFill>
              <a:srgbClr val="0BC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&gt;</a:t>
              </a:r>
              <a:endParaRPr lang="zh-CN" altLang="en-US" sz="3600" dirty="0"/>
            </a:p>
          </p:txBody>
        </p:sp>
        <p:sp>
          <p:nvSpPr>
            <p:cNvPr id="7" name="文本框 6"/>
            <p:cNvSpPr txBox="1"/>
            <p:nvPr/>
          </p:nvSpPr>
          <p:spPr>
            <a:xfrm>
              <a:off x="2323070" y="3352800"/>
              <a:ext cx="1717589" cy="830997"/>
            </a:xfrm>
            <a:prstGeom prst="rect">
              <a:avLst/>
            </a:prstGeom>
            <a:noFill/>
          </p:spPr>
          <p:txBody>
            <a:bodyPr wrap="square" rtlCol="0">
              <a:spAutoFit/>
            </a:bodyPr>
            <a:lstStyle/>
            <a:p>
              <a:r>
                <a:rPr lang="en-US" altLang="zh-CN" sz="1200" dirty="0" smtClean="0"/>
                <a:t>Add your text here ,add your text here, add your text here add your text here</a:t>
              </a:r>
              <a:endParaRPr lang="zh-CN" altLang="en-US" sz="1200" dirty="0"/>
            </a:p>
          </p:txBody>
        </p:sp>
        <p:sp>
          <p:nvSpPr>
            <p:cNvPr id="8" name="文本框 7"/>
            <p:cNvSpPr txBox="1"/>
            <p:nvPr/>
          </p:nvSpPr>
          <p:spPr>
            <a:xfrm>
              <a:off x="2491945" y="2785334"/>
              <a:ext cx="1326292" cy="369332"/>
            </a:xfrm>
            <a:prstGeom prst="rect">
              <a:avLst/>
            </a:prstGeom>
            <a:noFill/>
          </p:spPr>
          <p:txBody>
            <a:bodyPr wrap="square" rtlCol="0">
              <a:spAutoFit/>
            </a:bodyPr>
            <a:lstStyle/>
            <a:p>
              <a:r>
                <a:rPr lang="en-US" altLang="zh-CN" dirty="0" smtClean="0">
                  <a:solidFill>
                    <a:srgbClr val="0BC6D7"/>
                  </a:solidFill>
                </a:rPr>
                <a:t>TITLE HERE</a:t>
              </a:r>
              <a:endParaRPr lang="zh-CN" altLang="en-US" dirty="0">
                <a:solidFill>
                  <a:srgbClr val="0BC6D7"/>
                </a:solidFill>
              </a:endParaRPr>
            </a:p>
          </p:txBody>
        </p:sp>
        <p:cxnSp>
          <p:nvCxnSpPr>
            <p:cNvPr id="10" name="直接连接符 9"/>
            <p:cNvCxnSpPr/>
            <p:nvPr/>
          </p:nvCxnSpPr>
          <p:spPr>
            <a:xfrm>
              <a:off x="2323070" y="3237989"/>
              <a:ext cx="1664043" cy="0"/>
            </a:xfrm>
            <a:prstGeom prst="line">
              <a:avLst/>
            </a:prstGeom>
            <a:ln>
              <a:solidFill>
                <a:srgbClr val="0BC6D7"/>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313404" y="1655804"/>
            <a:ext cx="1678833" cy="3336326"/>
            <a:chOff x="5799438" y="1491048"/>
            <a:chExt cx="1944130" cy="3863547"/>
          </a:xfrm>
          <a:effectLst/>
        </p:grpSpPr>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l="52793" t="21742" r="25946" b="21922"/>
            <a:stretch/>
          </p:blipFill>
          <p:spPr>
            <a:xfrm>
              <a:off x="5799438" y="1491048"/>
              <a:ext cx="1944130" cy="3863547"/>
            </a:xfrm>
            <a:prstGeom prst="rect">
              <a:avLst/>
            </a:prstGeom>
          </p:spPr>
        </p:pic>
        <p:sp>
          <p:nvSpPr>
            <p:cNvPr id="13" name="矩形 12"/>
            <p:cNvSpPr/>
            <p:nvPr/>
          </p:nvSpPr>
          <p:spPr>
            <a:xfrm>
              <a:off x="6046573" y="2141838"/>
              <a:ext cx="1466335" cy="2594919"/>
            </a:xfrm>
            <a:prstGeom prst="rect">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5832389" y="1437501"/>
            <a:ext cx="1944130" cy="3863547"/>
            <a:chOff x="5799438" y="1491048"/>
            <a:chExt cx="1944130" cy="3863547"/>
          </a:xfrm>
        </p:grpSpPr>
        <p:pic>
          <p:nvPicPr>
            <p:cNvPr id="18" name="图片 17"/>
            <p:cNvPicPr>
              <a:picLocks noChangeAspect="1"/>
            </p:cNvPicPr>
            <p:nvPr/>
          </p:nvPicPr>
          <p:blipFill rotWithShape="1">
            <a:blip r:embed="rId5" cstate="print">
              <a:extLst>
                <a:ext uri="{28A0092B-C50C-407E-A947-70E740481C1C}">
                  <a14:useLocalDpi xmlns:a14="http://schemas.microsoft.com/office/drawing/2010/main" val="0"/>
                </a:ext>
              </a:extLst>
            </a:blip>
            <a:srcRect l="52793" t="21742" r="25946" b="21922"/>
            <a:stretch/>
          </p:blipFill>
          <p:spPr>
            <a:xfrm>
              <a:off x="5799438" y="1491048"/>
              <a:ext cx="1944130" cy="3863547"/>
            </a:xfrm>
            <a:prstGeom prst="rect">
              <a:avLst/>
            </a:prstGeom>
          </p:spPr>
        </p:pic>
        <p:sp>
          <p:nvSpPr>
            <p:cNvPr id="19" name="矩形 18"/>
            <p:cNvSpPr/>
            <p:nvPr/>
          </p:nvSpPr>
          <p:spPr>
            <a:xfrm>
              <a:off x="6046573" y="2141838"/>
              <a:ext cx="1466335" cy="2594919"/>
            </a:xfrm>
            <a:prstGeom prst="rect">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0596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3000">
              <a:srgbClr val="F3F0E9"/>
            </a:gs>
            <a:gs pos="100000">
              <a:srgbClr val="FDFCFA"/>
            </a:gs>
          </a:gsLst>
          <a:lin ang="16200000" scaled="0"/>
        </a:gradFill>
        <a:effectLst/>
      </p:bgPr>
    </p:bg>
    <p:spTree>
      <p:nvGrpSpPr>
        <p:cNvPr id="1" name=""/>
        <p:cNvGrpSpPr/>
        <p:nvPr/>
      </p:nvGrpSpPr>
      <p:grpSpPr>
        <a:xfrm>
          <a:off x="0" y="0"/>
          <a:ext cx="0" cy="0"/>
          <a:chOff x="0" y="0"/>
          <a:chExt cx="0" cy="0"/>
        </a:xfrm>
      </p:grpSpPr>
      <p:sp>
        <p:nvSpPr>
          <p:cNvPr id="23" name="文本框 22"/>
          <p:cNvSpPr txBox="1"/>
          <p:nvPr/>
        </p:nvSpPr>
        <p:spPr>
          <a:xfrm>
            <a:off x="741405" y="5324306"/>
            <a:ext cx="2899719" cy="523220"/>
          </a:xfrm>
          <a:prstGeom prst="rect">
            <a:avLst/>
          </a:prstGeom>
          <a:noFill/>
        </p:spPr>
        <p:txBody>
          <a:bodyPr wrap="square" rtlCol="0">
            <a:spAutoFit/>
          </a:bodyPr>
          <a:lstStyle/>
          <a:p>
            <a:r>
              <a:rPr lang="en-US" altLang="zh-CN" sz="2800" dirty="0" smtClean="0">
                <a:solidFill>
                  <a:srgbClr val="2F4A52"/>
                </a:solidFill>
              </a:rPr>
              <a:t>ADD TITLE HERE</a:t>
            </a:r>
            <a:endParaRPr lang="zh-CN" altLang="en-US" sz="2800" dirty="0">
              <a:solidFill>
                <a:srgbClr val="2F4A52"/>
              </a:solidFill>
            </a:endParaRPr>
          </a:p>
        </p:txBody>
      </p:sp>
      <p:grpSp>
        <p:nvGrpSpPr>
          <p:cNvPr id="3" name="组合 2"/>
          <p:cNvGrpSpPr/>
          <p:nvPr/>
        </p:nvGrpSpPr>
        <p:grpSpPr>
          <a:xfrm>
            <a:off x="1163461" y="1631549"/>
            <a:ext cx="6905503" cy="2409107"/>
            <a:chOff x="1163461" y="1631549"/>
            <a:chExt cx="6905503" cy="2409107"/>
          </a:xfrm>
        </p:grpSpPr>
        <p:grpSp>
          <p:nvGrpSpPr>
            <p:cNvPr id="54" name="组合 53"/>
            <p:cNvGrpSpPr/>
            <p:nvPr/>
          </p:nvGrpSpPr>
          <p:grpSpPr>
            <a:xfrm>
              <a:off x="1210963" y="1738178"/>
              <a:ext cx="6858001" cy="2302478"/>
              <a:chOff x="1210963" y="1738178"/>
              <a:chExt cx="6858001" cy="2302478"/>
            </a:xfrm>
          </p:grpSpPr>
          <p:sp>
            <p:nvSpPr>
              <p:cNvPr id="2" name="椭圆 1"/>
              <p:cNvSpPr/>
              <p:nvPr/>
            </p:nvSpPr>
            <p:spPr>
              <a:xfrm>
                <a:off x="1210963" y="1738178"/>
                <a:ext cx="1400433" cy="1400433"/>
              </a:xfrm>
              <a:prstGeom prst="ellipse">
                <a:avLst/>
              </a:prstGeom>
              <a:solidFill>
                <a:schemeClr val="bg1"/>
              </a:solidFill>
              <a:ln>
                <a:solidFill>
                  <a:srgbClr val="0BC6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668531" y="2211855"/>
                <a:ext cx="1400433" cy="1400433"/>
              </a:xfrm>
              <a:prstGeom prst="ellipse">
                <a:avLst/>
              </a:prstGeom>
              <a:solidFill>
                <a:schemeClr val="bg1"/>
              </a:solidFill>
              <a:ln>
                <a:solidFill>
                  <a:srgbClr val="0BC6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847070" y="2850289"/>
                <a:ext cx="1190367" cy="119036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a:endCxn id="25" idx="2"/>
              </p:cNvCxnSpPr>
              <p:nvPr/>
            </p:nvCxnSpPr>
            <p:spPr>
              <a:xfrm>
                <a:off x="2511646" y="2826700"/>
                <a:ext cx="1335424" cy="618773"/>
              </a:xfrm>
              <a:prstGeom prst="line">
                <a:avLst/>
              </a:prstGeom>
              <a:ln w="12700">
                <a:solidFill>
                  <a:srgbClr val="0BC6D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5053913" y="3139197"/>
                <a:ext cx="1629479" cy="306276"/>
              </a:xfrm>
              <a:prstGeom prst="line">
                <a:avLst/>
              </a:prstGeom>
              <a:ln w="12700">
                <a:solidFill>
                  <a:srgbClr val="0BC6D7"/>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330410" y="2323673"/>
              <a:ext cx="1161537" cy="646331"/>
            </a:xfrm>
            <a:prstGeom prst="rect">
              <a:avLst/>
            </a:prstGeom>
            <a:noFill/>
          </p:spPr>
          <p:txBody>
            <a:bodyPr wrap="square" rtlCol="0">
              <a:spAutoFit/>
            </a:bodyPr>
            <a:lstStyle/>
            <a:p>
              <a:pPr algn="ctr"/>
              <a:r>
                <a:rPr lang="en-US" altLang="zh-CN" sz="1200" dirty="0" smtClean="0"/>
                <a:t>Add your text here add your text here</a:t>
              </a:r>
              <a:endParaRPr lang="zh-CN" altLang="en-US" sz="1200" dirty="0"/>
            </a:p>
          </p:txBody>
        </p:sp>
        <p:sp>
          <p:nvSpPr>
            <p:cNvPr id="6" name="文本框 5"/>
            <p:cNvSpPr txBox="1"/>
            <p:nvPr/>
          </p:nvSpPr>
          <p:spPr>
            <a:xfrm>
              <a:off x="1565189" y="1839109"/>
              <a:ext cx="691978" cy="400110"/>
            </a:xfrm>
            <a:prstGeom prst="rect">
              <a:avLst/>
            </a:prstGeom>
            <a:noFill/>
          </p:spPr>
          <p:txBody>
            <a:bodyPr wrap="square" rtlCol="0">
              <a:spAutoFit/>
            </a:bodyPr>
            <a:lstStyle/>
            <a:p>
              <a:pPr algn="ctr"/>
              <a:r>
                <a:rPr lang="en-US" altLang="zh-CN" sz="2000" dirty="0" smtClean="0"/>
                <a:t>01</a:t>
              </a:r>
              <a:endParaRPr lang="zh-CN" altLang="en-US" sz="2000" dirty="0"/>
            </a:p>
          </p:txBody>
        </p:sp>
        <p:sp>
          <p:nvSpPr>
            <p:cNvPr id="26" name="文本框 25"/>
            <p:cNvSpPr txBox="1"/>
            <p:nvPr/>
          </p:nvSpPr>
          <p:spPr>
            <a:xfrm>
              <a:off x="6749362" y="2773212"/>
              <a:ext cx="1161537" cy="646331"/>
            </a:xfrm>
            <a:prstGeom prst="rect">
              <a:avLst/>
            </a:prstGeom>
            <a:noFill/>
          </p:spPr>
          <p:txBody>
            <a:bodyPr wrap="square" rtlCol="0">
              <a:spAutoFit/>
            </a:bodyPr>
            <a:lstStyle/>
            <a:p>
              <a:pPr algn="ctr"/>
              <a:r>
                <a:rPr lang="en-US" altLang="zh-CN" sz="1200" dirty="0" smtClean="0"/>
                <a:t>Add your text here add your text here</a:t>
              </a:r>
              <a:endParaRPr lang="zh-CN" altLang="en-US" sz="1200" dirty="0"/>
            </a:p>
          </p:txBody>
        </p:sp>
        <p:sp>
          <p:nvSpPr>
            <p:cNvPr id="27" name="文本框 26"/>
            <p:cNvSpPr txBox="1"/>
            <p:nvPr/>
          </p:nvSpPr>
          <p:spPr>
            <a:xfrm>
              <a:off x="6984141" y="2288648"/>
              <a:ext cx="691978" cy="400110"/>
            </a:xfrm>
            <a:prstGeom prst="rect">
              <a:avLst/>
            </a:prstGeom>
            <a:noFill/>
          </p:spPr>
          <p:txBody>
            <a:bodyPr wrap="square" rtlCol="0">
              <a:spAutoFit/>
            </a:bodyPr>
            <a:lstStyle/>
            <a:p>
              <a:pPr algn="ctr"/>
              <a:r>
                <a:rPr lang="en-US" altLang="zh-CN" sz="2000" dirty="0" smtClean="0"/>
                <a:t>03</a:t>
              </a:r>
              <a:endParaRPr lang="zh-CN" altLang="en-US" sz="2000" dirty="0"/>
            </a:p>
          </p:txBody>
        </p:sp>
        <p:sp>
          <p:nvSpPr>
            <p:cNvPr id="28" name="文本框 27"/>
            <p:cNvSpPr txBox="1"/>
            <p:nvPr/>
          </p:nvSpPr>
          <p:spPr>
            <a:xfrm>
              <a:off x="3875900" y="3328052"/>
              <a:ext cx="1161537" cy="646331"/>
            </a:xfrm>
            <a:prstGeom prst="rect">
              <a:avLst/>
            </a:prstGeom>
            <a:noFill/>
          </p:spPr>
          <p:txBody>
            <a:bodyPr wrap="square" rtlCol="0">
              <a:spAutoFit/>
            </a:bodyPr>
            <a:lstStyle/>
            <a:p>
              <a:pPr algn="ctr"/>
              <a:r>
                <a:rPr lang="en-US" altLang="zh-CN" sz="1200" dirty="0" smtClean="0">
                  <a:solidFill>
                    <a:schemeClr val="bg1"/>
                  </a:solidFill>
                </a:rPr>
                <a:t>Add your text here add your text here</a:t>
              </a:r>
              <a:endParaRPr lang="zh-CN" altLang="en-US" sz="1200" dirty="0">
                <a:solidFill>
                  <a:schemeClr val="bg1"/>
                </a:solidFill>
              </a:endParaRPr>
            </a:p>
          </p:txBody>
        </p:sp>
        <p:sp>
          <p:nvSpPr>
            <p:cNvPr id="29" name="文本框 28"/>
            <p:cNvSpPr txBox="1"/>
            <p:nvPr/>
          </p:nvSpPr>
          <p:spPr>
            <a:xfrm>
              <a:off x="4096264" y="2945526"/>
              <a:ext cx="691978" cy="400110"/>
            </a:xfrm>
            <a:prstGeom prst="rect">
              <a:avLst/>
            </a:prstGeom>
            <a:noFill/>
          </p:spPr>
          <p:txBody>
            <a:bodyPr wrap="square" rtlCol="0">
              <a:spAutoFit/>
            </a:bodyPr>
            <a:lstStyle/>
            <a:p>
              <a:pPr algn="ctr"/>
              <a:r>
                <a:rPr lang="en-US" altLang="zh-CN" sz="2000" dirty="0" smtClean="0">
                  <a:solidFill>
                    <a:srgbClr val="0BC6D7"/>
                  </a:solidFill>
                </a:rPr>
                <a:t>02</a:t>
              </a:r>
              <a:endParaRPr lang="zh-CN" altLang="en-US" sz="2000" dirty="0">
                <a:solidFill>
                  <a:srgbClr val="0BC6D7"/>
                </a:solidFill>
              </a:endParaRPr>
            </a:p>
          </p:txBody>
        </p:sp>
        <p:grpSp>
          <p:nvGrpSpPr>
            <p:cNvPr id="41" name="组合 40"/>
            <p:cNvGrpSpPr/>
            <p:nvPr/>
          </p:nvGrpSpPr>
          <p:grpSpPr>
            <a:xfrm>
              <a:off x="1163461" y="1631549"/>
              <a:ext cx="415119" cy="415119"/>
              <a:chOff x="1163461" y="2685998"/>
              <a:chExt cx="415119" cy="415119"/>
            </a:xfrm>
          </p:grpSpPr>
          <p:sp>
            <p:nvSpPr>
              <p:cNvPr id="36" name="椭圆 35"/>
              <p:cNvSpPr/>
              <p:nvPr/>
            </p:nvSpPr>
            <p:spPr>
              <a:xfrm>
                <a:off x="1163461" y="2685998"/>
                <a:ext cx="415119" cy="415119"/>
              </a:xfrm>
              <a:prstGeom prst="ellipse">
                <a:avLst/>
              </a:prstGeom>
              <a:solidFill>
                <a:srgbClr val="0BC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图片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0960" y="2781176"/>
                <a:ext cx="300953" cy="224762"/>
              </a:xfrm>
              <a:prstGeom prst="rect">
                <a:avLst/>
              </a:prstGeom>
            </p:spPr>
          </p:pic>
        </p:grpSp>
        <p:grpSp>
          <p:nvGrpSpPr>
            <p:cNvPr id="43" name="组合 42"/>
            <p:cNvGrpSpPr/>
            <p:nvPr/>
          </p:nvGrpSpPr>
          <p:grpSpPr>
            <a:xfrm>
              <a:off x="6666916" y="2129782"/>
              <a:ext cx="415119" cy="415119"/>
              <a:chOff x="6666916" y="3093613"/>
              <a:chExt cx="415119" cy="415119"/>
            </a:xfrm>
          </p:grpSpPr>
          <p:sp>
            <p:nvSpPr>
              <p:cNvPr id="37" name="椭圆 36"/>
              <p:cNvSpPr/>
              <p:nvPr/>
            </p:nvSpPr>
            <p:spPr>
              <a:xfrm>
                <a:off x="6666916" y="3093613"/>
                <a:ext cx="415119" cy="415119"/>
              </a:xfrm>
              <a:prstGeom prst="ellipse">
                <a:avLst/>
              </a:prstGeom>
              <a:solidFill>
                <a:srgbClr val="0BC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332" y="3185246"/>
                <a:ext cx="243809" cy="243809"/>
              </a:xfrm>
              <a:prstGeom prst="rect">
                <a:avLst/>
              </a:prstGeom>
            </p:spPr>
          </p:pic>
        </p:grpSp>
        <p:grpSp>
          <p:nvGrpSpPr>
            <p:cNvPr id="42" name="组合 41"/>
            <p:cNvGrpSpPr/>
            <p:nvPr/>
          </p:nvGrpSpPr>
          <p:grpSpPr>
            <a:xfrm>
              <a:off x="3827371" y="2710276"/>
              <a:ext cx="415119" cy="415119"/>
              <a:chOff x="3827371" y="3674107"/>
              <a:chExt cx="415119" cy="415119"/>
            </a:xfrm>
          </p:grpSpPr>
          <p:sp>
            <p:nvSpPr>
              <p:cNvPr id="35" name="椭圆 34"/>
              <p:cNvSpPr/>
              <p:nvPr/>
            </p:nvSpPr>
            <p:spPr>
              <a:xfrm>
                <a:off x="3827371" y="3674107"/>
                <a:ext cx="415119" cy="415119"/>
              </a:xfrm>
              <a:prstGeom prst="ellipse">
                <a:avLst/>
              </a:prstGeom>
              <a:solidFill>
                <a:srgbClr val="0BC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3692" y="3790531"/>
                <a:ext cx="262476" cy="168254"/>
              </a:xfrm>
              <a:prstGeom prst="rect">
                <a:avLst/>
              </a:prstGeom>
            </p:spPr>
          </p:pic>
        </p:grpSp>
      </p:grpSp>
    </p:spTree>
    <p:extLst>
      <p:ext uri="{BB962C8B-B14F-4D97-AF65-F5344CB8AC3E}">
        <p14:creationId xmlns:p14="http://schemas.microsoft.com/office/powerpoint/2010/main" val="1078887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l="-6000" r="-6000"/>
          </a:stretch>
        </a:blipFill>
        <a:effectLst/>
      </p:bgPr>
    </p:bg>
    <p:spTree>
      <p:nvGrpSpPr>
        <p:cNvPr id="1" name=""/>
        <p:cNvGrpSpPr/>
        <p:nvPr/>
      </p:nvGrpSpPr>
      <p:grpSpPr>
        <a:xfrm>
          <a:off x="0" y="0"/>
          <a:ext cx="0" cy="0"/>
          <a:chOff x="0" y="0"/>
          <a:chExt cx="0" cy="0"/>
        </a:xfrm>
      </p:grpSpPr>
      <p:grpSp>
        <p:nvGrpSpPr>
          <p:cNvPr id="2" name="组合 1"/>
          <p:cNvGrpSpPr/>
          <p:nvPr/>
        </p:nvGrpSpPr>
        <p:grpSpPr>
          <a:xfrm>
            <a:off x="1828802" y="2100649"/>
            <a:ext cx="5568778" cy="2866767"/>
            <a:chOff x="1828802" y="2100649"/>
            <a:chExt cx="5568778" cy="2866767"/>
          </a:xfrm>
        </p:grpSpPr>
        <p:cxnSp>
          <p:nvCxnSpPr>
            <p:cNvPr id="15" name="直接连接符 14"/>
            <p:cNvCxnSpPr/>
            <p:nvPr/>
          </p:nvCxnSpPr>
          <p:spPr>
            <a:xfrm>
              <a:off x="1828802" y="2100649"/>
              <a:ext cx="5568778" cy="286676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352802" y="2421925"/>
              <a:ext cx="2240692" cy="2240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429511" y="3402226"/>
              <a:ext cx="469557" cy="469557"/>
            </a:xfrm>
            <a:prstGeom prst="ellipse">
              <a:avLst/>
            </a:prstGeom>
            <a:solidFill>
              <a:srgbClr val="0BC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&gt;</a:t>
              </a:r>
              <a:endParaRPr lang="zh-CN" altLang="en-US" sz="3600" dirty="0"/>
            </a:p>
          </p:txBody>
        </p:sp>
        <p:sp>
          <p:nvSpPr>
            <p:cNvPr id="11" name="文本框 10"/>
            <p:cNvSpPr txBox="1"/>
            <p:nvPr/>
          </p:nvSpPr>
          <p:spPr>
            <a:xfrm>
              <a:off x="3641126" y="3385752"/>
              <a:ext cx="1717589" cy="830997"/>
            </a:xfrm>
            <a:prstGeom prst="rect">
              <a:avLst/>
            </a:prstGeom>
            <a:noFill/>
          </p:spPr>
          <p:txBody>
            <a:bodyPr wrap="square" rtlCol="0">
              <a:spAutoFit/>
            </a:bodyPr>
            <a:lstStyle/>
            <a:p>
              <a:r>
                <a:rPr lang="en-US" altLang="zh-CN" sz="1200" dirty="0" smtClean="0"/>
                <a:t>Add your text here ,add your text here, add your text here add your text here</a:t>
              </a:r>
              <a:endParaRPr lang="zh-CN" altLang="en-US" sz="1200" dirty="0"/>
            </a:p>
          </p:txBody>
        </p:sp>
        <p:sp>
          <p:nvSpPr>
            <p:cNvPr id="12" name="文本框 11"/>
            <p:cNvSpPr txBox="1"/>
            <p:nvPr/>
          </p:nvSpPr>
          <p:spPr>
            <a:xfrm>
              <a:off x="3810001" y="2818286"/>
              <a:ext cx="1326292" cy="369332"/>
            </a:xfrm>
            <a:prstGeom prst="rect">
              <a:avLst/>
            </a:prstGeom>
            <a:noFill/>
          </p:spPr>
          <p:txBody>
            <a:bodyPr wrap="square" rtlCol="0">
              <a:spAutoFit/>
            </a:bodyPr>
            <a:lstStyle/>
            <a:p>
              <a:r>
                <a:rPr lang="en-US" altLang="zh-CN" dirty="0" smtClean="0">
                  <a:solidFill>
                    <a:srgbClr val="0BC6D7"/>
                  </a:solidFill>
                </a:rPr>
                <a:t>TITLE HERE</a:t>
              </a:r>
              <a:endParaRPr lang="zh-CN" altLang="en-US" dirty="0">
                <a:solidFill>
                  <a:srgbClr val="0BC6D7"/>
                </a:solidFill>
              </a:endParaRPr>
            </a:p>
          </p:txBody>
        </p:sp>
        <p:cxnSp>
          <p:nvCxnSpPr>
            <p:cNvPr id="13" name="直接连接符 12"/>
            <p:cNvCxnSpPr/>
            <p:nvPr/>
          </p:nvCxnSpPr>
          <p:spPr>
            <a:xfrm>
              <a:off x="3641126" y="3270941"/>
              <a:ext cx="1664043" cy="0"/>
            </a:xfrm>
            <a:prstGeom prst="line">
              <a:avLst/>
            </a:prstGeom>
            <a:ln>
              <a:solidFill>
                <a:srgbClr val="0BC6D7"/>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944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23000">
              <a:srgbClr val="F3F0E9"/>
            </a:gs>
            <a:gs pos="100000">
              <a:srgbClr val="FDFCFA"/>
            </a:gs>
          </a:gsLst>
          <a:lin ang="16200000" scaled="0"/>
        </a:gradFill>
        <a:effectLst/>
      </p:bgPr>
    </p:bg>
    <p:spTree>
      <p:nvGrpSpPr>
        <p:cNvPr id="1" name=""/>
        <p:cNvGrpSpPr/>
        <p:nvPr/>
      </p:nvGrpSpPr>
      <p:grpSpPr>
        <a:xfrm>
          <a:off x="0" y="0"/>
          <a:ext cx="0" cy="0"/>
          <a:chOff x="0" y="0"/>
          <a:chExt cx="0" cy="0"/>
        </a:xfrm>
      </p:grpSpPr>
      <p:sp>
        <p:nvSpPr>
          <p:cNvPr id="31" name="文本框 30"/>
          <p:cNvSpPr txBox="1"/>
          <p:nvPr/>
        </p:nvSpPr>
        <p:spPr>
          <a:xfrm>
            <a:off x="741405" y="678165"/>
            <a:ext cx="3459892" cy="523220"/>
          </a:xfrm>
          <a:prstGeom prst="rect">
            <a:avLst/>
          </a:prstGeom>
          <a:noFill/>
        </p:spPr>
        <p:txBody>
          <a:bodyPr wrap="square" rtlCol="0">
            <a:spAutoFit/>
          </a:bodyPr>
          <a:lstStyle/>
          <a:p>
            <a:r>
              <a:rPr lang="en-US" altLang="zh-CN" sz="2800" dirty="0" smtClean="0">
                <a:solidFill>
                  <a:srgbClr val="2F4A52"/>
                </a:solidFill>
              </a:rPr>
              <a:t>ADD YOUR TITLE HERE</a:t>
            </a:r>
            <a:endParaRPr lang="zh-CN" altLang="en-US" sz="2800" dirty="0">
              <a:solidFill>
                <a:srgbClr val="2F4A52"/>
              </a:solidFill>
            </a:endParaRPr>
          </a:p>
        </p:txBody>
      </p:sp>
      <p:grpSp>
        <p:nvGrpSpPr>
          <p:cNvPr id="2" name="组合 1"/>
          <p:cNvGrpSpPr/>
          <p:nvPr/>
        </p:nvGrpSpPr>
        <p:grpSpPr>
          <a:xfrm>
            <a:off x="875402" y="2304664"/>
            <a:ext cx="7311081" cy="2858722"/>
            <a:chOff x="875402" y="2304664"/>
            <a:chExt cx="7311081" cy="2858722"/>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23964" t="14885" r="24234"/>
            <a:stretch/>
          </p:blipFill>
          <p:spPr>
            <a:xfrm>
              <a:off x="4201297" y="2842055"/>
              <a:ext cx="2510612" cy="2321331"/>
            </a:xfrm>
            <a:prstGeom prst="rect">
              <a:avLst/>
            </a:prstGeom>
          </p:spPr>
        </p:pic>
        <p:sp>
          <p:nvSpPr>
            <p:cNvPr id="8" name="椭圆 7"/>
            <p:cNvSpPr/>
            <p:nvPr/>
          </p:nvSpPr>
          <p:spPr>
            <a:xfrm>
              <a:off x="5772795" y="2304664"/>
              <a:ext cx="2102579" cy="2102579"/>
            </a:xfrm>
            <a:prstGeom prst="ellipse">
              <a:avLst/>
            </a:prstGeom>
            <a:solidFill>
              <a:srgbClr val="1F3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5999337" y="3213897"/>
              <a:ext cx="1717589" cy="830997"/>
            </a:xfrm>
            <a:prstGeom prst="rect">
              <a:avLst/>
            </a:prstGeom>
            <a:noFill/>
          </p:spPr>
          <p:txBody>
            <a:bodyPr wrap="square" rtlCol="0">
              <a:spAutoFit/>
            </a:bodyPr>
            <a:lstStyle/>
            <a:p>
              <a:r>
                <a:rPr lang="en-US" altLang="zh-CN" sz="1200" dirty="0" smtClean="0">
                  <a:solidFill>
                    <a:schemeClr val="bg1"/>
                  </a:solidFill>
                </a:rPr>
                <a:t>Add your text here ,add your text here, add your text here add your text here</a:t>
              </a:r>
              <a:endParaRPr lang="zh-CN" altLang="en-US" sz="1200" dirty="0">
                <a:solidFill>
                  <a:schemeClr val="bg1"/>
                </a:solidFill>
              </a:endParaRPr>
            </a:p>
          </p:txBody>
        </p:sp>
        <p:sp>
          <p:nvSpPr>
            <p:cNvPr id="33" name="文本框 32"/>
            <p:cNvSpPr txBox="1"/>
            <p:nvPr/>
          </p:nvSpPr>
          <p:spPr>
            <a:xfrm>
              <a:off x="6168212" y="2646431"/>
              <a:ext cx="1326292" cy="369332"/>
            </a:xfrm>
            <a:prstGeom prst="rect">
              <a:avLst/>
            </a:prstGeom>
            <a:noFill/>
          </p:spPr>
          <p:txBody>
            <a:bodyPr wrap="square" rtlCol="0">
              <a:spAutoFit/>
            </a:bodyPr>
            <a:lstStyle/>
            <a:p>
              <a:r>
                <a:rPr lang="en-US" altLang="zh-CN" dirty="0" smtClean="0">
                  <a:solidFill>
                    <a:srgbClr val="0BC6D7"/>
                  </a:solidFill>
                </a:rPr>
                <a:t>TITLE HERE</a:t>
              </a:r>
              <a:endParaRPr lang="zh-CN" altLang="en-US" dirty="0">
                <a:solidFill>
                  <a:srgbClr val="0BC6D7"/>
                </a:solidFill>
              </a:endParaRPr>
            </a:p>
          </p:txBody>
        </p:sp>
        <p:cxnSp>
          <p:nvCxnSpPr>
            <p:cNvPr id="44" name="直接连接符 43"/>
            <p:cNvCxnSpPr/>
            <p:nvPr/>
          </p:nvCxnSpPr>
          <p:spPr>
            <a:xfrm>
              <a:off x="5999337" y="3099086"/>
              <a:ext cx="1664043" cy="0"/>
            </a:xfrm>
            <a:prstGeom prst="line">
              <a:avLst/>
            </a:prstGeom>
            <a:ln>
              <a:solidFill>
                <a:srgbClr val="0BC6D7"/>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7716926" y="3213897"/>
              <a:ext cx="469557" cy="469557"/>
            </a:xfrm>
            <a:prstGeom prst="ellipse">
              <a:avLst/>
            </a:prstGeom>
            <a:solidFill>
              <a:srgbClr val="0BC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&gt;</a:t>
              </a:r>
              <a:endParaRPr lang="zh-CN" altLang="en-US" sz="3200" dirty="0"/>
            </a:p>
          </p:txBody>
        </p:sp>
        <p:sp>
          <p:nvSpPr>
            <p:cNvPr id="9" name="文本框 8"/>
            <p:cNvSpPr txBox="1"/>
            <p:nvPr/>
          </p:nvSpPr>
          <p:spPr>
            <a:xfrm>
              <a:off x="875402" y="2842055"/>
              <a:ext cx="3080951" cy="646331"/>
            </a:xfrm>
            <a:prstGeom prst="rect">
              <a:avLst/>
            </a:prstGeom>
            <a:noFill/>
          </p:spPr>
          <p:txBody>
            <a:bodyPr wrap="square" rtlCol="0">
              <a:spAutoFit/>
            </a:bodyPr>
            <a:lstStyle/>
            <a:p>
              <a:r>
                <a:rPr lang="en-US" altLang="zh-CN" sz="1200" dirty="0" smtClean="0"/>
                <a:t>Add your text here add your text here, add your text here add your text here, add your text here.</a:t>
              </a:r>
              <a:endParaRPr lang="zh-CN" altLang="en-US" sz="1200" dirty="0"/>
            </a:p>
          </p:txBody>
        </p:sp>
        <p:sp>
          <p:nvSpPr>
            <p:cNvPr id="10" name="文本框 9"/>
            <p:cNvSpPr txBox="1"/>
            <p:nvPr/>
          </p:nvSpPr>
          <p:spPr>
            <a:xfrm>
              <a:off x="1009267" y="4002720"/>
              <a:ext cx="2570204" cy="369332"/>
            </a:xfrm>
            <a:prstGeom prst="rect">
              <a:avLst/>
            </a:prstGeom>
            <a:solidFill>
              <a:srgbClr val="0BC6D7"/>
            </a:solid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grpSp>
    </p:spTree>
    <p:extLst>
      <p:ext uri="{BB962C8B-B14F-4D97-AF65-F5344CB8AC3E}">
        <p14:creationId xmlns:p14="http://schemas.microsoft.com/office/powerpoint/2010/main" val="92797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3F0E9"/>
            </a:gs>
            <a:gs pos="100000">
              <a:srgbClr val="FDFCFA"/>
            </a:gs>
          </a:gsLst>
          <a:lin ang="16200000" scaled="0"/>
        </a:gradFill>
        <a:effectLst/>
      </p:bgPr>
    </p:bg>
    <p:spTree>
      <p:nvGrpSpPr>
        <p:cNvPr id="1" name=""/>
        <p:cNvGrpSpPr/>
        <p:nvPr/>
      </p:nvGrpSpPr>
      <p:grpSpPr>
        <a:xfrm>
          <a:off x="0" y="0"/>
          <a:ext cx="0" cy="0"/>
          <a:chOff x="0" y="0"/>
          <a:chExt cx="0" cy="0"/>
        </a:xfrm>
      </p:grpSpPr>
      <p:sp>
        <p:nvSpPr>
          <p:cNvPr id="31" name="文本框 30"/>
          <p:cNvSpPr txBox="1"/>
          <p:nvPr/>
        </p:nvSpPr>
        <p:spPr>
          <a:xfrm>
            <a:off x="741405" y="678165"/>
            <a:ext cx="3459892" cy="523220"/>
          </a:xfrm>
          <a:prstGeom prst="rect">
            <a:avLst/>
          </a:prstGeom>
          <a:noFill/>
        </p:spPr>
        <p:txBody>
          <a:bodyPr wrap="square" rtlCol="0">
            <a:spAutoFit/>
          </a:bodyPr>
          <a:lstStyle/>
          <a:p>
            <a:r>
              <a:rPr lang="en-US" altLang="zh-CN" sz="2800" dirty="0" smtClean="0">
                <a:solidFill>
                  <a:srgbClr val="2F4A52"/>
                </a:solidFill>
              </a:rPr>
              <a:t>ADD YOUR TITLE HERE</a:t>
            </a:r>
            <a:endParaRPr lang="zh-CN" altLang="en-US" sz="2800" dirty="0">
              <a:solidFill>
                <a:srgbClr val="2F4A52"/>
              </a:solidFill>
            </a:endParaRPr>
          </a:p>
        </p:txBody>
      </p:sp>
      <p:grpSp>
        <p:nvGrpSpPr>
          <p:cNvPr id="2" name="组合 1"/>
          <p:cNvGrpSpPr/>
          <p:nvPr/>
        </p:nvGrpSpPr>
        <p:grpSpPr>
          <a:xfrm>
            <a:off x="1202725" y="2603028"/>
            <a:ext cx="6928021" cy="3045041"/>
            <a:chOff x="1202725" y="2603028"/>
            <a:chExt cx="6928021" cy="3045041"/>
          </a:xfrm>
        </p:grpSpPr>
        <p:sp>
          <p:nvSpPr>
            <p:cNvPr id="3" name="矩形 2"/>
            <p:cNvSpPr/>
            <p:nvPr/>
          </p:nvSpPr>
          <p:spPr>
            <a:xfrm>
              <a:off x="1202725" y="2603028"/>
              <a:ext cx="1285103" cy="1169902"/>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202725" y="3772930"/>
              <a:ext cx="2117124" cy="1169902"/>
            </a:xfrm>
            <a:prstGeom prst="rect">
              <a:avLst/>
            </a:prstGeom>
            <a:solidFill>
              <a:srgbClr val="0BC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19849" y="3772930"/>
              <a:ext cx="1285103" cy="1169902"/>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487828" y="2603028"/>
              <a:ext cx="2117124" cy="1169902"/>
            </a:xfrm>
            <a:prstGeom prst="rect">
              <a:avLst/>
            </a:prstGeom>
            <a:solidFill>
              <a:srgbClr val="1F3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604952" y="2603028"/>
              <a:ext cx="1285103" cy="116990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604952" y="3772930"/>
              <a:ext cx="2117124" cy="1169902"/>
            </a:xfrm>
            <a:prstGeom prst="rect">
              <a:avLst/>
            </a:prstGeom>
            <a:solidFill>
              <a:srgbClr val="0BC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722076" y="3772930"/>
              <a:ext cx="1285103" cy="116990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890055" y="2603028"/>
              <a:ext cx="2117124" cy="1169902"/>
            </a:xfrm>
            <a:prstGeom prst="rect">
              <a:avLst/>
            </a:prstGeom>
            <a:solidFill>
              <a:srgbClr val="1F3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260390" y="3850050"/>
              <a:ext cx="1721708" cy="338554"/>
            </a:xfrm>
            <a:prstGeom prst="rect">
              <a:avLst/>
            </a:prstGeom>
            <a:noFill/>
          </p:spPr>
          <p:txBody>
            <a:bodyPr wrap="square" rtlCol="0">
              <a:spAutoFit/>
            </a:bodyPr>
            <a:lstStyle/>
            <a:p>
              <a:r>
                <a:rPr lang="en-US" altLang="zh-CN" sz="1600" dirty="0" smtClean="0">
                  <a:solidFill>
                    <a:schemeClr val="bg1"/>
                  </a:solidFill>
                </a:rPr>
                <a:t>ADD TITLE HERE</a:t>
              </a:r>
              <a:endParaRPr lang="zh-CN" altLang="en-US" sz="1600" dirty="0">
                <a:solidFill>
                  <a:schemeClr val="bg1"/>
                </a:solidFill>
              </a:endParaRPr>
            </a:p>
          </p:txBody>
        </p:sp>
        <p:sp>
          <p:nvSpPr>
            <p:cNvPr id="7" name="文本框 6"/>
            <p:cNvSpPr txBox="1"/>
            <p:nvPr/>
          </p:nvSpPr>
          <p:spPr>
            <a:xfrm>
              <a:off x="1260390" y="4225966"/>
              <a:ext cx="1828800" cy="646331"/>
            </a:xfrm>
            <a:prstGeom prst="rect">
              <a:avLst/>
            </a:prstGeom>
            <a:noFill/>
          </p:spPr>
          <p:txBody>
            <a:bodyPr wrap="square" rtlCol="0">
              <a:spAutoFit/>
            </a:bodyPr>
            <a:lstStyle/>
            <a:p>
              <a:r>
                <a:rPr lang="en-US" altLang="zh-CN" sz="1200" dirty="0" smtClean="0">
                  <a:solidFill>
                    <a:schemeClr val="bg1"/>
                  </a:solidFill>
                </a:rPr>
                <a:t>Add your text here </a:t>
              </a:r>
            </a:p>
            <a:p>
              <a:r>
                <a:rPr lang="en-US" altLang="zh-CN" sz="1200" dirty="0" smtClean="0">
                  <a:solidFill>
                    <a:schemeClr val="bg1"/>
                  </a:solidFill>
                </a:rPr>
                <a:t>Add your text here</a:t>
              </a:r>
            </a:p>
            <a:p>
              <a:r>
                <a:rPr lang="en-US" altLang="zh-CN" sz="1200" dirty="0" smtClean="0">
                  <a:solidFill>
                    <a:schemeClr val="bg1"/>
                  </a:solidFill>
                </a:rPr>
                <a:t>Add your text here</a:t>
              </a:r>
              <a:endParaRPr lang="zh-CN" altLang="en-US" sz="1200" dirty="0">
                <a:solidFill>
                  <a:schemeClr val="bg1"/>
                </a:solidFill>
              </a:endParaRPr>
            </a:p>
          </p:txBody>
        </p:sp>
        <p:sp>
          <p:nvSpPr>
            <p:cNvPr id="24" name="文本框 23"/>
            <p:cNvSpPr txBox="1"/>
            <p:nvPr/>
          </p:nvSpPr>
          <p:spPr>
            <a:xfrm>
              <a:off x="4728520" y="3846757"/>
              <a:ext cx="1721708" cy="338554"/>
            </a:xfrm>
            <a:prstGeom prst="rect">
              <a:avLst/>
            </a:prstGeom>
            <a:noFill/>
          </p:spPr>
          <p:txBody>
            <a:bodyPr wrap="square" rtlCol="0">
              <a:spAutoFit/>
            </a:bodyPr>
            <a:lstStyle/>
            <a:p>
              <a:r>
                <a:rPr lang="en-US" altLang="zh-CN" sz="1600" dirty="0" smtClean="0">
                  <a:solidFill>
                    <a:schemeClr val="bg1"/>
                  </a:solidFill>
                </a:rPr>
                <a:t>ADD TITLE HERE</a:t>
              </a:r>
              <a:endParaRPr lang="zh-CN" altLang="en-US" sz="1600" dirty="0">
                <a:solidFill>
                  <a:schemeClr val="bg1"/>
                </a:solidFill>
              </a:endParaRPr>
            </a:p>
          </p:txBody>
        </p:sp>
        <p:sp>
          <p:nvSpPr>
            <p:cNvPr id="25" name="文本框 24"/>
            <p:cNvSpPr txBox="1"/>
            <p:nvPr/>
          </p:nvSpPr>
          <p:spPr>
            <a:xfrm>
              <a:off x="4728520" y="4222673"/>
              <a:ext cx="1828800" cy="646331"/>
            </a:xfrm>
            <a:prstGeom prst="rect">
              <a:avLst/>
            </a:prstGeom>
            <a:noFill/>
          </p:spPr>
          <p:txBody>
            <a:bodyPr wrap="square" rtlCol="0">
              <a:spAutoFit/>
            </a:bodyPr>
            <a:lstStyle/>
            <a:p>
              <a:r>
                <a:rPr lang="en-US" altLang="zh-CN" sz="1200" dirty="0" smtClean="0">
                  <a:solidFill>
                    <a:schemeClr val="bg1"/>
                  </a:solidFill>
                </a:rPr>
                <a:t>Add your text here </a:t>
              </a:r>
            </a:p>
            <a:p>
              <a:r>
                <a:rPr lang="en-US" altLang="zh-CN" sz="1200" dirty="0" smtClean="0">
                  <a:solidFill>
                    <a:schemeClr val="bg1"/>
                  </a:solidFill>
                </a:rPr>
                <a:t>Add your text here</a:t>
              </a:r>
            </a:p>
            <a:p>
              <a:r>
                <a:rPr lang="en-US" altLang="zh-CN" sz="1200" dirty="0" smtClean="0">
                  <a:solidFill>
                    <a:schemeClr val="bg1"/>
                  </a:solidFill>
                </a:rPr>
                <a:t>Add your text here</a:t>
              </a:r>
              <a:endParaRPr lang="zh-CN" altLang="en-US" sz="1200" dirty="0">
                <a:solidFill>
                  <a:schemeClr val="bg1"/>
                </a:solidFill>
              </a:endParaRPr>
            </a:p>
          </p:txBody>
        </p:sp>
        <p:sp>
          <p:nvSpPr>
            <p:cNvPr id="26" name="文本框 25"/>
            <p:cNvSpPr txBox="1"/>
            <p:nvPr/>
          </p:nvSpPr>
          <p:spPr>
            <a:xfrm>
              <a:off x="2631990" y="2676856"/>
              <a:ext cx="1721708" cy="338554"/>
            </a:xfrm>
            <a:prstGeom prst="rect">
              <a:avLst/>
            </a:prstGeom>
            <a:noFill/>
          </p:spPr>
          <p:txBody>
            <a:bodyPr wrap="square" rtlCol="0">
              <a:spAutoFit/>
            </a:bodyPr>
            <a:lstStyle/>
            <a:p>
              <a:r>
                <a:rPr lang="en-US" altLang="zh-CN" sz="1600" dirty="0" smtClean="0">
                  <a:solidFill>
                    <a:srgbClr val="0BC6D7"/>
                  </a:solidFill>
                </a:rPr>
                <a:t>ADD TITLE HERE</a:t>
              </a:r>
              <a:endParaRPr lang="zh-CN" altLang="en-US" sz="1600" dirty="0">
                <a:solidFill>
                  <a:srgbClr val="0BC6D7"/>
                </a:solidFill>
              </a:endParaRPr>
            </a:p>
          </p:txBody>
        </p:sp>
        <p:sp>
          <p:nvSpPr>
            <p:cNvPr id="27" name="文本框 26"/>
            <p:cNvSpPr txBox="1"/>
            <p:nvPr/>
          </p:nvSpPr>
          <p:spPr>
            <a:xfrm>
              <a:off x="2631990" y="3052772"/>
              <a:ext cx="1828800" cy="646331"/>
            </a:xfrm>
            <a:prstGeom prst="rect">
              <a:avLst/>
            </a:prstGeom>
            <a:noFill/>
          </p:spPr>
          <p:txBody>
            <a:bodyPr wrap="square" rtlCol="0">
              <a:spAutoFit/>
            </a:bodyPr>
            <a:lstStyle/>
            <a:p>
              <a:r>
                <a:rPr lang="en-US" altLang="zh-CN" sz="1200" dirty="0" smtClean="0">
                  <a:solidFill>
                    <a:schemeClr val="bg1"/>
                  </a:solidFill>
                </a:rPr>
                <a:t>Add your text here </a:t>
              </a:r>
            </a:p>
            <a:p>
              <a:r>
                <a:rPr lang="en-US" altLang="zh-CN" sz="1200" dirty="0" smtClean="0">
                  <a:solidFill>
                    <a:schemeClr val="bg1"/>
                  </a:solidFill>
                </a:rPr>
                <a:t>Add your text here</a:t>
              </a:r>
            </a:p>
            <a:p>
              <a:r>
                <a:rPr lang="en-US" altLang="zh-CN" sz="1200" dirty="0" smtClean="0">
                  <a:solidFill>
                    <a:schemeClr val="bg1"/>
                  </a:solidFill>
                </a:rPr>
                <a:t>Add your text here</a:t>
              </a:r>
              <a:endParaRPr lang="zh-CN" altLang="en-US" sz="1200" dirty="0">
                <a:solidFill>
                  <a:schemeClr val="bg1"/>
                </a:solidFill>
              </a:endParaRPr>
            </a:p>
          </p:txBody>
        </p:sp>
        <p:sp>
          <p:nvSpPr>
            <p:cNvPr id="28" name="文本框 27"/>
            <p:cNvSpPr txBox="1"/>
            <p:nvPr/>
          </p:nvSpPr>
          <p:spPr>
            <a:xfrm>
              <a:off x="6141309" y="2676856"/>
              <a:ext cx="1721708" cy="338554"/>
            </a:xfrm>
            <a:prstGeom prst="rect">
              <a:avLst/>
            </a:prstGeom>
            <a:noFill/>
          </p:spPr>
          <p:txBody>
            <a:bodyPr wrap="square" rtlCol="0">
              <a:spAutoFit/>
            </a:bodyPr>
            <a:lstStyle/>
            <a:p>
              <a:r>
                <a:rPr lang="en-US" altLang="zh-CN" sz="1600" dirty="0" smtClean="0">
                  <a:solidFill>
                    <a:srgbClr val="0BC6D7"/>
                  </a:solidFill>
                </a:rPr>
                <a:t>ADD TITLE HERE</a:t>
              </a:r>
              <a:endParaRPr lang="zh-CN" altLang="en-US" sz="1600" dirty="0">
                <a:solidFill>
                  <a:srgbClr val="0BC6D7"/>
                </a:solidFill>
              </a:endParaRPr>
            </a:p>
          </p:txBody>
        </p:sp>
        <p:sp>
          <p:nvSpPr>
            <p:cNvPr id="29" name="文本框 28"/>
            <p:cNvSpPr txBox="1"/>
            <p:nvPr/>
          </p:nvSpPr>
          <p:spPr>
            <a:xfrm>
              <a:off x="6141309" y="3052772"/>
              <a:ext cx="1828800" cy="646331"/>
            </a:xfrm>
            <a:prstGeom prst="rect">
              <a:avLst/>
            </a:prstGeom>
            <a:noFill/>
          </p:spPr>
          <p:txBody>
            <a:bodyPr wrap="square" rtlCol="0">
              <a:spAutoFit/>
            </a:bodyPr>
            <a:lstStyle/>
            <a:p>
              <a:r>
                <a:rPr lang="en-US" altLang="zh-CN" sz="1200" dirty="0" smtClean="0">
                  <a:solidFill>
                    <a:schemeClr val="bg1"/>
                  </a:solidFill>
                </a:rPr>
                <a:t>Add your text here </a:t>
              </a:r>
            </a:p>
            <a:p>
              <a:r>
                <a:rPr lang="en-US" altLang="zh-CN" sz="1200" dirty="0" smtClean="0">
                  <a:solidFill>
                    <a:schemeClr val="bg1"/>
                  </a:solidFill>
                </a:rPr>
                <a:t>Add your text here</a:t>
              </a:r>
            </a:p>
            <a:p>
              <a:r>
                <a:rPr lang="en-US" altLang="zh-CN" sz="1200" dirty="0" smtClean="0">
                  <a:solidFill>
                    <a:schemeClr val="bg1"/>
                  </a:solidFill>
                </a:rPr>
                <a:t>Add your text here</a:t>
              </a:r>
              <a:endParaRPr lang="zh-CN" altLang="en-US" sz="1200" dirty="0">
                <a:solidFill>
                  <a:schemeClr val="bg1"/>
                </a:solidFill>
              </a:endParaRPr>
            </a:p>
          </p:txBody>
        </p:sp>
        <p:sp>
          <p:nvSpPr>
            <p:cNvPr id="11" name="文本框 10"/>
            <p:cNvSpPr txBox="1"/>
            <p:nvPr/>
          </p:nvSpPr>
          <p:spPr>
            <a:xfrm>
              <a:off x="4460790" y="5371070"/>
              <a:ext cx="3669956" cy="276999"/>
            </a:xfrm>
            <a:prstGeom prst="rect">
              <a:avLst/>
            </a:prstGeom>
            <a:noFill/>
          </p:spPr>
          <p:txBody>
            <a:bodyPr wrap="square" rtlCol="0">
              <a:spAutoFit/>
            </a:bodyPr>
            <a:lstStyle/>
            <a:p>
              <a:r>
                <a:rPr lang="en-US" altLang="zh-CN" sz="1200" dirty="0" smtClean="0"/>
                <a:t>This is a sample text here ,please add your text here.</a:t>
              </a:r>
              <a:endParaRPr lang="zh-CN" altLang="en-US" sz="1200" dirty="0"/>
            </a:p>
          </p:txBody>
        </p:sp>
      </p:grpSp>
    </p:spTree>
    <p:extLst>
      <p:ext uri="{BB962C8B-B14F-4D97-AF65-F5344CB8AC3E}">
        <p14:creationId xmlns:p14="http://schemas.microsoft.com/office/powerpoint/2010/main" val="2484045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19" name="文本框 18"/>
          <p:cNvSpPr txBox="1"/>
          <p:nvPr/>
        </p:nvSpPr>
        <p:spPr>
          <a:xfrm>
            <a:off x="5810637" y="4428525"/>
            <a:ext cx="2776151" cy="369332"/>
          </a:xfrm>
          <a:prstGeom prst="rect">
            <a:avLst/>
          </a:prstGeom>
          <a:noFill/>
        </p:spPr>
        <p:txBody>
          <a:bodyPr wrap="square" rtlCol="0">
            <a:spAutoFit/>
          </a:bodyPr>
          <a:lstStyle/>
          <a:p>
            <a:r>
              <a:rPr lang="en-US" altLang="zh-CN" dirty="0" smtClean="0">
                <a:solidFill>
                  <a:schemeClr val="bg1"/>
                </a:solidFill>
              </a:rPr>
              <a:t>ADD YOUR TITLE HERE</a:t>
            </a:r>
            <a:endParaRPr lang="zh-CN" altLang="en-US" dirty="0">
              <a:solidFill>
                <a:schemeClr val="bg1"/>
              </a:solidFill>
            </a:endParaRPr>
          </a:p>
        </p:txBody>
      </p:sp>
      <p:sp>
        <p:nvSpPr>
          <p:cNvPr id="20" name="文本框 19"/>
          <p:cNvSpPr txBox="1"/>
          <p:nvPr/>
        </p:nvSpPr>
        <p:spPr>
          <a:xfrm>
            <a:off x="5810637" y="4946136"/>
            <a:ext cx="2880283" cy="523220"/>
          </a:xfrm>
          <a:prstGeom prst="rect">
            <a:avLst/>
          </a:prstGeom>
          <a:noFill/>
        </p:spPr>
        <p:txBody>
          <a:bodyPr wrap="square" rtlCol="0">
            <a:spAutoFit/>
          </a:bodyPr>
          <a:lstStyle/>
          <a:p>
            <a:r>
              <a:rPr lang="en-US" altLang="zh-CN" sz="1400" dirty="0" smtClean="0">
                <a:solidFill>
                  <a:schemeClr val="bg1"/>
                </a:solidFill>
              </a:rPr>
              <a:t>This is a sample text here ,please add your text here.</a:t>
            </a:r>
            <a:endParaRPr lang="zh-CN" altLang="en-US" sz="1400" dirty="0">
              <a:solidFill>
                <a:schemeClr val="bg1"/>
              </a:solidFill>
            </a:endParaRPr>
          </a:p>
        </p:txBody>
      </p:sp>
      <p:sp>
        <p:nvSpPr>
          <p:cNvPr id="21" name="文本框 20"/>
          <p:cNvSpPr txBox="1"/>
          <p:nvPr/>
        </p:nvSpPr>
        <p:spPr>
          <a:xfrm>
            <a:off x="713765" y="4428525"/>
            <a:ext cx="2776151" cy="369332"/>
          </a:xfrm>
          <a:prstGeom prst="rect">
            <a:avLst/>
          </a:prstGeom>
          <a:noFill/>
        </p:spPr>
        <p:txBody>
          <a:bodyPr wrap="square" rtlCol="0">
            <a:spAutoFit/>
          </a:bodyPr>
          <a:lstStyle/>
          <a:p>
            <a:r>
              <a:rPr lang="en-US" altLang="zh-CN" dirty="0" smtClean="0">
                <a:solidFill>
                  <a:schemeClr val="bg1"/>
                </a:solidFill>
              </a:rPr>
              <a:t>ADD YOUR TITLE HERE</a:t>
            </a:r>
            <a:endParaRPr lang="zh-CN" altLang="en-US" dirty="0">
              <a:solidFill>
                <a:schemeClr val="bg1"/>
              </a:solidFill>
            </a:endParaRPr>
          </a:p>
        </p:txBody>
      </p:sp>
      <p:sp>
        <p:nvSpPr>
          <p:cNvPr id="22" name="文本框 21"/>
          <p:cNvSpPr txBox="1"/>
          <p:nvPr/>
        </p:nvSpPr>
        <p:spPr>
          <a:xfrm>
            <a:off x="713765" y="4946136"/>
            <a:ext cx="2919121" cy="523220"/>
          </a:xfrm>
          <a:prstGeom prst="rect">
            <a:avLst/>
          </a:prstGeom>
          <a:noFill/>
        </p:spPr>
        <p:txBody>
          <a:bodyPr wrap="square" rtlCol="0">
            <a:spAutoFit/>
          </a:bodyPr>
          <a:lstStyle/>
          <a:p>
            <a:r>
              <a:rPr lang="en-US" altLang="zh-CN" sz="1400" dirty="0" smtClean="0">
                <a:solidFill>
                  <a:schemeClr val="bg1"/>
                </a:solidFill>
              </a:rPr>
              <a:t>This is a sample text here ,please add your text here.</a:t>
            </a:r>
            <a:endParaRPr lang="zh-CN" altLang="en-US" sz="1400" dirty="0">
              <a:solidFill>
                <a:schemeClr val="bg1"/>
              </a:solidFill>
            </a:endParaRPr>
          </a:p>
        </p:txBody>
      </p:sp>
      <p:sp>
        <p:nvSpPr>
          <p:cNvPr id="23" name="文本框 22"/>
          <p:cNvSpPr txBox="1"/>
          <p:nvPr/>
        </p:nvSpPr>
        <p:spPr>
          <a:xfrm>
            <a:off x="5871521" y="1148275"/>
            <a:ext cx="2317369" cy="369332"/>
          </a:xfrm>
          <a:prstGeom prst="rect">
            <a:avLst/>
          </a:prstGeom>
          <a:noFill/>
        </p:spPr>
        <p:txBody>
          <a:bodyPr wrap="square" rtlCol="0">
            <a:spAutoFit/>
          </a:bodyPr>
          <a:lstStyle/>
          <a:p>
            <a:r>
              <a:rPr lang="en-US" altLang="zh-CN" dirty="0" smtClean="0">
                <a:solidFill>
                  <a:schemeClr val="bg1"/>
                </a:solidFill>
              </a:rPr>
              <a:t>ADD YOUR TITLE HERE</a:t>
            </a:r>
            <a:endParaRPr lang="zh-CN" altLang="en-US" dirty="0">
              <a:solidFill>
                <a:schemeClr val="bg1"/>
              </a:solidFill>
            </a:endParaRPr>
          </a:p>
        </p:txBody>
      </p:sp>
      <p:sp>
        <p:nvSpPr>
          <p:cNvPr id="24" name="文本框 23"/>
          <p:cNvSpPr txBox="1"/>
          <p:nvPr/>
        </p:nvSpPr>
        <p:spPr>
          <a:xfrm>
            <a:off x="5871522" y="1665886"/>
            <a:ext cx="2819398" cy="523220"/>
          </a:xfrm>
          <a:prstGeom prst="rect">
            <a:avLst/>
          </a:prstGeom>
          <a:noFill/>
        </p:spPr>
        <p:txBody>
          <a:bodyPr wrap="square" rtlCol="0">
            <a:spAutoFit/>
          </a:bodyPr>
          <a:lstStyle/>
          <a:p>
            <a:r>
              <a:rPr lang="en-US" altLang="zh-CN" sz="1400" dirty="0" smtClean="0">
                <a:solidFill>
                  <a:schemeClr val="bg1"/>
                </a:solidFill>
              </a:rPr>
              <a:t>This is a sample text here ,please add your text here.</a:t>
            </a:r>
            <a:endParaRPr lang="zh-CN" altLang="en-US" sz="1400" dirty="0">
              <a:solidFill>
                <a:schemeClr val="bg1"/>
              </a:solidFill>
            </a:endParaRPr>
          </a:p>
        </p:txBody>
      </p:sp>
      <p:sp>
        <p:nvSpPr>
          <p:cNvPr id="25" name="文本框 24"/>
          <p:cNvSpPr txBox="1"/>
          <p:nvPr/>
        </p:nvSpPr>
        <p:spPr>
          <a:xfrm>
            <a:off x="773652" y="1148275"/>
            <a:ext cx="2776151" cy="369332"/>
          </a:xfrm>
          <a:prstGeom prst="rect">
            <a:avLst/>
          </a:prstGeom>
          <a:noFill/>
        </p:spPr>
        <p:txBody>
          <a:bodyPr wrap="square" rtlCol="0">
            <a:spAutoFit/>
          </a:bodyPr>
          <a:lstStyle/>
          <a:p>
            <a:r>
              <a:rPr lang="en-US" altLang="zh-CN" dirty="0" smtClean="0">
                <a:solidFill>
                  <a:schemeClr val="bg1"/>
                </a:solidFill>
              </a:rPr>
              <a:t>ADD YOUR TITLE HERE</a:t>
            </a:r>
            <a:endParaRPr lang="zh-CN" altLang="en-US" dirty="0">
              <a:solidFill>
                <a:schemeClr val="bg1"/>
              </a:solidFill>
            </a:endParaRPr>
          </a:p>
        </p:txBody>
      </p:sp>
      <p:sp>
        <p:nvSpPr>
          <p:cNvPr id="26" name="文本框 25"/>
          <p:cNvSpPr txBox="1"/>
          <p:nvPr/>
        </p:nvSpPr>
        <p:spPr>
          <a:xfrm>
            <a:off x="773652" y="1665886"/>
            <a:ext cx="2925137" cy="523220"/>
          </a:xfrm>
          <a:prstGeom prst="rect">
            <a:avLst/>
          </a:prstGeom>
          <a:noFill/>
        </p:spPr>
        <p:txBody>
          <a:bodyPr wrap="square" rtlCol="0">
            <a:spAutoFit/>
          </a:bodyPr>
          <a:lstStyle/>
          <a:p>
            <a:r>
              <a:rPr lang="en-US" altLang="zh-CN" sz="1400" dirty="0" smtClean="0">
                <a:solidFill>
                  <a:schemeClr val="bg1"/>
                </a:solidFill>
              </a:rPr>
              <a:t>This is a sample text here ,please add your text here.</a:t>
            </a:r>
            <a:endParaRPr lang="zh-CN" altLang="en-US" sz="1400" dirty="0">
              <a:solidFill>
                <a:schemeClr val="bg1"/>
              </a:solidFill>
            </a:endParaRPr>
          </a:p>
        </p:txBody>
      </p:sp>
      <p:sp>
        <p:nvSpPr>
          <p:cNvPr id="27" name="文本框 26"/>
          <p:cNvSpPr txBox="1"/>
          <p:nvPr/>
        </p:nvSpPr>
        <p:spPr>
          <a:xfrm>
            <a:off x="741405" y="5902068"/>
            <a:ext cx="3459892" cy="523220"/>
          </a:xfrm>
          <a:prstGeom prst="rect">
            <a:avLst/>
          </a:prstGeom>
          <a:noFill/>
        </p:spPr>
        <p:txBody>
          <a:bodyPr wrap="square" rtlCol="0">
            <a:spAutoFit/>
          </a:bodyPr>
          <a:lstStyle/>
          <a:p>
            <a:r>
              <a:rPr lang="en-US" altLang="zh-CN" sz="2800" dirty="0" smtClean="0">
                <a:solidFill>
                  <a:srgbClr val="2F4A52"/>
                </a:solidFill>
              </a:rPr>
              <a:t>ADD YOUR TITLE HERE</a:t>
            </a:r>
            <a:endParaRPr lang="zh-CN" altLang="en-US" sz="2800" dirty="0">
              <a:solidFill>
                <a:srgbClr val="2F4A52"/>
              </a:solidFill>
            </a:endParaRP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1524" y="2775683"/>
            <a:ext cx="2460952" cy="1211429"/>
          </a:xfrm>
          <a:prstGeom prst="rect">
            <a:avLst/>
          </a:prstGeom>
        </p:spPr>
      </p:pic>
      <p:grpSp>
        <p:nvGrpSpPr>
          <p:cNvPr id="7" name="组合 6"/>
          <p:cNvGrpSpPr/>
          <p:nvPr/>
        </p:nvGrpSpPr>
        <p:grpSpPr>
          <a:xfrm>
            <a:off x="3040663" y="2096530"/>
            <a:ext cx="2832915" cy="2664940"/>
            <a:chOff x="3040663" y="2096530"/>
            <a:chExt cx="2832915" cy="2664940"/>
          </a:xfrm>
        </p:grpSpPr>
        <p:sp>
          <p:nvSpPr>
            <p:cNvPr id="9" name="椭圆 8"/>
            <p:cNvSpPr/>
            <p:nvPr/>
          </p:nvSpPr>
          <p:spPr>
            <a:xfrm>
              <a:off x="3270422" y="2096530"/>
              <a:ext cx="2603156" cy="2664940"/>
            </a:xfrm>
            <a:prstGeom prst="ellipse">
              <a:avLst/>
            </a:prstGeom>
            <a:gradFill>
              <a:gsLst>
                <a:gs pos="50000">
                  <a:srgbClr val="00CADC"/>
                </a:gs>
                <a:gs pos="50000">
                  <a:srgbClr val="1F324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3040663" y="2166552"/>
              <a:ext cx="887628" cy="887628"/>
              <a:chOff x="3040663" y="2166552"/>
              <a:chExt cx="887628" cy="887628"/>
            </a:xfrm>
          </p:grpSpPr>
          <p:sp>
            <p:nvSpPr>
              <p:cNvPr id="16" name="椭圆 15"/>
              <p:cNvSpPr/>
              <p:nvPr/>
            </p:nvSpPr>
            <p:spPr>
              <a:xfrm>
                <a:off x="3040663" y="2166552"/>
                <a:ext cx="887628" cy="887628"/>
              </a:xfrm>
              <a:prstGeom prst="ellipse">
                <a:avLst/>
              </a:prstGeom>
              <a:solidFill>
                <a:srgbClr val="1F3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6858" y="2407142"/>
                <a:ext cx="495238" cy="317460"/>
              </a:xfrm>
              <a:prstGeom prst="rect">
                <a:avLst/>
              </a:prstGeom>
            </p:spPr>
          </p:pic>
        </p:grpSp>
        <p:grpSp>
          <p:nvGrpSpPr>
            <p:cNvPr id="36" name="组合 35"/>
            <p:cNvGrpSpPr/>
            <p:nvPr/>
          </p:nvGrpSpPr>
          <p:grpSpPr>
            <a:xfrm>
              <a:off x="4983893" y="2166552"/>
              <a:ext cx="887628" cy="887628"/>
              <a:chOff x="4983893" y="2166552"/>
              <a:chExt cx="887628" cy="887628"/>
            </a:xfrm>
          </p:grpSpPr>
          <p:sp>
            <p:nvSpPr>
              <p:cNvPr id="15" name="椭圆 14"/>
              <p:cNvSpPr/>
              <p:nvPr/>
            </p:nvSpPr>
            <p:spPr>
              <a:xfrm>
                <a:off x="4983893" y="2166552"/>
                <a:ext cx="887628" cy="887628"/>
              </a:xfrm>
              <a:prstGeom prst="ellipse">
                <a:avLst/>
              </a:prstGeom>
              <a:solidFill>
                <a:srgbClr val="1F3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4532" y="2397043"/>
                <a:ext cx="406349" cy="406349"/>
              </a:xfrm>
              <a:prstGeom prst="rect">
                <a:avLst/>
              </a:prstGeom>
            </p:spPr>
          </p:pic>
        </p:grpSp>
        <p:grpSp>
          <p:nvGrpSpPr>
            <p:cNvPr id="38" name="组合 37"/>
            <p:cNvGrpSpPr/>
            <p:nvPr/>
          </p:nvGrpSpPr>
          <p:grpSpPr>
            <a:xfrm>
              <a:off x="3040663" y="3658631"/>
              <a:ext cx="887628" cy="887628"/>
              <a:chOff x="3040663" y="3658631"/>
              <a:chExt cx="887628" cy="887628"/>
            </a:xfrm>
          </p:grpSpPr>
          <p:sp>
            <p:nvSpPr>
              <p:cNvPr id="18" name="椭圆 17"/>
              <p:cNvSpPr/>
              <p:nvPr/>
            </p:nvSpPr>
            <p:spPr>
              <a:xfrm>
                <a:off x="3040663" y="3658631"/>
                <a:ext cx="887628" cy="8876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23805" y="3904446"/>
                <a:ext cx="507936" cy="431746"/>
              </a:xfrm>
              <a:prstGeom prst="rect">
                <a:avLst/>
              </a:prstGeom>
            </p:spPr>
          </p:pic>
        </p:grpSp>
        <p:grpSp>
          <p:nvGrpSpPr>
            <p:cNvPr id="37" name="组合 36"/>
            <p:cNvGrpSpPr/>
            <p:nvPr/>
          </p:nvGrpSpPr>
          <p:grpSpPr>
            <a:xfrm>
              <a:off x="4983893" y="3725563"/>
              <a:ext cx="887628" cy="887628"/>
              <a:chOff x="4983893" y="3725563"/>
              <a:chExt cx="887628" cy="887628"/>
            </a:xfrm>
          </p:grpSpPr>
          <p:sp>
            <p:nvSpPr>
              <p:cNvPr id="17" name="椭圆 16"/>
              <p:cNvSpPr/>
              <p:nvPr/>
            </p:nvSpPr>
            <p:spPr>
              <a:xfrm>
                <a:off x="4983893" y="3725563"/>
                <a:ext cx="887628" cy="8876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4532" y="3964827"/>
                <a:ext cx="457143" cy="393651"/>
              </a:xfrm>
              <a:prstGeom prst="rect">
                <a:avLst/>
              </a:prstGeom>
            </p:spPr>
          </p:pic>
        </p:grpSp>
      </p:grpSp>
    </p:spTree>
    <p:extLst>
      <p:ext uri="{BB962C8B-B14F-4D97-AF65-F5344CB8AC3E}">
        <p14:creationId xmlns:p14="http://schemas.microsoft.com/office/powerpoint/2010/main" val="119566727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2F314D34-FAA5-4A48-B4CD-EBC1AB9C4442}" vid="{6BC54C52-943B-42DC-B7B1-8BE0B03C3700}"/>
    </a:ext>
  </a:extLst>
</a:theme>
</file>

<file path=docProps/app.xml><?xml version="1.0" encoding="utf-8"?>
<Properties xmlns="http://schemas.openxmlformats.org/officeDocument/2006/extended-properties" xmlns:vt="http://schemas.openxmlformats.org/officeDocument/2006/docPropsVTypes">
  <Template>_006</Template>
  <TotalTime>0</TotalTime>
  <Words>699</Words>
  <Application>Microsoft Macintosh PowerPoint</Application>
  <PresentationFormat>Diavoorstelling (4:3)</PresentationFormat>
  <Paragraphs>114</Paragraphs>
  <Slides>16</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16</vt:i4>
      </vt:variant>
    </vt:vector>
  </HeadingPairs>
  <TitlesOfParts>
    <vt:vector size="21" baseType="lpstr">
      <vt:lpstr>Arial</vt:lpstr>
      <vt:lpstr>Calibri</vt:lpstr>
      <vt:lpstr>Calibri Light</vt:lpstr>
      <vt:lpstr>宋体</vt:lpstr>
      <vt:lpstr>Office 主题</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Jeroen de Jong</dc:creator>
  <cp:lastModifiedBy>Jeroen de Jong</cp:lastModifiedBy>
  <cp:revision>1</cp:revision>
  <dcterms:created xsi:type="dcterms:W3CDTF">2015-12-08T14:41:23Z</dcterms:created>
  <dcterms:modified xsi:type="dcterms:W3CDTF">2015-12-08T14:42:19Z</dcterms:modified>
</cp:coreProperties>
</file>