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ks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3" r:id="rId4"/>
    <p:sldId id="272" r:id="rId5"/>
    <p:sldId id="279" r:id="rId6"/>
    <p:sldId id="283" r:id="rId7"/>
    <p:sldId id="284" r:id="rId8"/>
    <p:sldId id="287" r:id="rId9"/>
    <p:sldId id="267" r:id="rId10"/>
    <p:sldId id="264" r:id="rId11"/>
    <p:sldId id="274" r:id="rId12"/>
    <p:sldId id="259" r:id="rId13"/>
    <p:sldId id="260" r:id="rId14"/>
    <p:sldId id="261" r:id="rId15"/>
    <p:sldId id="263" r:id="rId16"/>
    <p:sldId id="265" r:id="rId17"/>
    <p:sldId id="266" r:id="rId18"/>
    <p:sldId id="26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E3"/>
    <a:srgbClr val="58DAF8"/>
    <a:srgbClr val="94CF4F"/>
    <a:srgbClr val="0EB349"/>
    <a:srgbClr val="94CF50"/>
    <a:srgbClr val="10B349"/>
    <a:srgbClr val="6ECDE2"/>
    <a:srgbClr val="0377B0"/>
    <a:srgbClr val="51DEFF"/>
    <a:srgbClr val="12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 autoAdjust="0"/>
    <p:restoredTop sz="83492"/>
  </p:normalViewPr>
  <p:slideViewPr>
    <p:cSldViewPr snapToGrid="0">
      <p:cViewPr>
        <p:scale>
          <a:sx n="93" d="100"/>
          <a:sy n="93" d="100"/>
        </p:scale>
        <p:origin x="1464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Office_Excel_2007_Workbook9991111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Office_Excel_2007_Workbook101010101010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Office_Excel_2007_Workbook666112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Office_Excel_2007_Workbook133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Office_Excel_2007_Workbook22244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Office_Excel_2007_Workbook1133355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Office_Excel_2007_Workbook44466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Office_Excel_2007_Workbook55577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package" Target="../embeddings/Microsoft_Office_Excel_2007_Workbook777888.xlsx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Office_Excel_2007_Workbook888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explosion val="36"/>
          <c:dPt>
            <c:idx val="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numRef>
              <c:f>Sheet1!$A$2:$A$51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Sheet1!$B$2:$B$51</c:f>
              <c:numCache>
                <c:formatCode>0%</c:formatCode>
                <c:ptCount val="5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0.02</c:v>
                </c:pt>
                <c:pt idx="20">
                  <c:v>0.02</c:v>
                </c:pt>
                <c:pt idx="21">
                  <c:v>0.02</c:v>
                </c:pt>
                <c:pt idx="22">
                  <c:v>0.02</c:v>
                </c:pt>
                <c:pt idx="23">
                  <c:v>0.02</c:v>
                </c:pt>
                <c:pt idx="24">
                  <c:v>0.02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0.02</c:v>
                </c:pt>
                <c:pt idx="29">
                  <c:v>0.02</c:v>
                </c:pt>
                <c:pt idx="30">
                  <c:v>0.02</c:v>
                </c:pt>
                <c:pt idx="31">
                  <c:v>0.02</c:v>
                </c:pt>
                <c:pt idx="32">
                  <c:v>0.02</c:v>
                </c:pt>
                <c:pt idx="33">
                  <c:v>0.02</c:v>
                </c:pt>
                <c:pt idx="34">
                  <c:v>0.02</c:v>
                </c:pt>
                <c:pt idx="35">
                  <c:v>0.02</c:v>
                </c:pt>
                <c:pt idx="36">
                  <c:v>0.02</c:v>
                </c:pt>
                <c:pt idx="37">
                  <c:v>0.02</c:v>
                </c:pt>
                <c:pt idx="38">
                  <c:v>0.02</c:v>
                </c:pt>
                <c:pt idx="39">
                  <c:v>0.02</c:v>
                </c:pt>
                <c:pt idx="40">
                  <c:v>0.02</c:v>
                </c:pt>
                <c:pt idx="41">
                  <c:v>0.02</c:v>
                </c:pt>
                <c:pt idx="42">
                  <c:v>0.02</c:v>
                </c:pt>
                <c:pt idx="43">
                  <c:v>0.02</c:v>
                </c:pt>
                <c:pt idx="44">
                  <c:v>0.02</c:v>
                </c:pt>
                <c:pt idx="45">
                  <c:v>0.02</c:v>
                </c:pt>
                <c:pt idx="46">
                  <c:v>0.02</c:v>
                </c:pt>
                <c:pt idx="47">
                  <c:v>0.02</c:v>
                </c:pt>
                <c:pt idx="48">
                  <c:v>0.02</c:v>
                </c:pt>
                <c:pt idx="49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ln>
              <a:noFill/>
            </a:ln>
          </c:spPr>
          <c:explosion val="56"/>
          <c:dPt>
            <c:idx val="0"/>
            <c:bubble3D val="0"/>
            <c:explosion val="0"/>
            <c:spPr>
              <a:solidFill>
                <a:srgbClr val="10B34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58DAF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0"/>
            <c:spPr>
              <a:solidFill>
                <a:srgbClr val="0377B0"/>
              </a:solidFill>
              <a:ln w="19050">
                <a:noFill/>
              </a:ln>
              <a:effectLst/>
            </c:spPr>
          </c:dPt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12.0</c:v>
                </c:pt>
                <c:pt idx="2">
                  <c:v>10.0</c:v>
                </c:pt>
                <c:pt idx="3">
                  <c:v>18.0</c:v>
                </c:pt>
                <c:pt idx="4">
                  <c:v>14.0</c:v>
                </c:pt>
                <c:pt idx="5">
                  <c:v>26.0</c:v>
                </c:pt>
                <c:pt idx="6">
                  <c:v>13.0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3825632"/>
        <c:axId val="-1993693728"/>
      </c:areaChart>
      <c:catAx>
        <c:axId val="-1993825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1993693728"/>
        <c:crosses val="autoZero"/>
        <c:auto val="1"/>
        <c:lblAlgn val="ctr"/>
        <c:lblOffset val="100"/>
        <c:noMultiLvlLbl val="0"/>
      </c:catAx>
      <c:valAx>
        <c:axId val="-1993693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1993825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22.0</c:v>
                </c:pt>
                <c:pt idx="3">
                  <c:v>34.0</c:v>
                </c:pt>
                <c:pt idx="4">
                  <c:v>26.0</c:v>
                </c:pt>
                <c:pt idx="5">
                  <c:v>40.0</c:v>
                </c:pt>
                <c:pt idx="6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178624"/>
        <c:axId val="-2049189216"/>
      </c:areaChart>
      <c:catAx>
        <c:axId val="-2049178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49189216"/>
        <c:crosses val="autoZero"/>
        <c:auto val="1"/>
        <c:lblAlgn val="ctr"/>
        <c:lblOffset val="100"/>
        <c:noMultiLvlLbl val="0"/>
      </c:catAx>
      <c:valAx>
        <c:axId val="-2049189216"/>
        <c:scaling>
          <c:orientation val="minMax"/>
          <c:min val="16.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4917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377B0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12B7E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94CF50"/>
              </a:solidFill>
              <a:ln w="19050">
                <a:solidFill>
                  <a:schemeClr val="bg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EEF0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2B7E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CHART</a:t>
            </a:r>
            <a:r>
              <a:rPr lang="en-US" altLang="zh-CN" baseline="0" dirty="0" smtClean="0"/>
              <a:t> TITLE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THREE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8"/>
        <c:overlap val="-27"/>
        <c:axId val="-2087740240"/>
        <c:axId val="-2088527504"/>
      </c:barChart>
      <c:catAx>
        <c:axId val="-208774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88527504"/>
        <c:crosses val="autoZero"/>
        <c:auto val="1"/>
        <c:lblAlgn val="ctr"/>
        <c:lblOffset val="100"/>
        <c:noMultiLvlLbl val="0"/>
      </c:catAx>
      <c:valAx>
        <c:axId val="-20885275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8774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6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3"/>
          <c:order val="0"/>
          <c:tx>
            <c:strRef>
              <c:f>Sheet1!$E$1</c:f>
              <c:strCache>
                <c:ptCount val="1"/>
                <c:pt idx="0">
                  <c:v>SALE4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1909340596524"/>
                  <c:y val="-0.09408553469887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SALE3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2309919725033"/>
                  <c:y val="-0.2927105523965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SALE2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41602316514034"/>
                  <c:y val="-0.4739123229276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9279217316784"/>
                  <c:y val="-0.609813650826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CD056-5234-4966-B2EE-BC79608D9D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4343DC-70FD-4408-9B0E-3A06032115D2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008A1F53-2B7E-41B6-8DC0-30F2F3E682A3}" type="parTrans" cxnId="{77707BA3-7A4A-4171-B015-F7E86C1D3E99}">
      <dgm:prSet/>
      <dgm:spPr/>
      <dgm:t>
        <a:bodyPr/>
        <a:lstStyle/>
        <a:p>
          <a:endParaRPr lang="zh-CN" altLang="en-US"/>
        </a:p>
      </dgm:t>
    </dgm:pt>
    <dgm:pt modelId="{4A7824BB-73CC-4770-87B9-BECBF7FD8BCB}" type="sibTrans" cxnId="{77707BA3-7A4A-4171-B015-F7E86C1D3E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 dirty="0"/>
        </a:p>
      </dgm:t>
    </dgm:pt>
    <dgm:pt modelId="{ADD84C26-8A18-4336-949C-BD245F9046C3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223219AB-9714-4A19-964D-E0C1EC79032F}" type="parTrans" cxnId="{36F45B09-E176-49D2-942C-AC065521FCCA}">
      <dgm:prSet/>
      <dgm:spPr/>
      <dgm:t>
        <a:bodyPr/>
        <a:lstStyle/>
        <a:p>
          <a:endParaRPr lang="zh-CN" altLang="en-US"/>
        </a:p>
      </dgm:t>
    </dgm:pt>
    <dgm:pt modelId="{ABE42F29-2135-4EF9-943C-21FEAF755F69}" type="sibTrans" cxnId="{36F45B09-E176-49D2-942C-AC065521FC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270E91BC-A573-469A-ACE3-F1A48BD97207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1543C40E-7975-42BB-8EE0-4918252516E9}" type="parTrans" cxnId="{AAF5533C-287F-4D7B-B610-52F51DE1068E}">
      <dgm:prSet/>
      <dgm:spPr/>
      <dgm:t>
        <a:bodyPr/>
        <a:lstStyle/>
        <a:p>
          <a:endParaRPr lang="zh-CN" altLang="en-US"/>
        </a:p>
      </dgm:t>
    </dgm:pt>
    <dgm:pt modelId="{698C01AC-779D-4DAB-BD9A-F92DFB2EC0B8}" type="sibTrans" cxnId="{AAF5533C-287F-4D7B-B610-52F51DE1068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9E438193-F0F4-4519-ACD2-665D97D7ACB0}" type="pres">
      <dgm:prSet presAssocID="{194CD056-5234-4966-B2EE-BC79608D9D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F30ACB-0F31-4D0A-A6E3-291B1A0C1C68}" type="pres">
      <dgm:prSet presAssocID="{474343DC-70FD-4408-9B0E-3A06032115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1A39F-2527-4200-BAE3-2B19822A0DCC}" type="pres">
      <dgm:prSet presAssocID="{4A7824BB-73CC-4770-87B9-BECBF7FD8BC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C6E892E-4D1A-4F8A-BF74-66E4958547DF}" type="pres">
      <dgm:prSet presAssocID="{4A7824BB-73CC-4770-87B9-BECBF7FD8BC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4C9B192-5E59-4D0C-BF2E-E5A69749193D}" type="pres">
      <dgm:prSet presAssocID="{ADD84C26-8A18-4336-949C-BD245F9046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7CF3D-7CA1-4CB6-8172-C4A68680774A}" type="pres">
      <dgm:prSet presAssocID="{ABE42F29-2135-4EF9-943C-21FEAF755F6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BF2A9EB-ECB7-48B5-ADC2-DB97090BDFF3}" type="pres">
      <dgm:prSet presAssocID="{ABE42F29-2135-4EF9-943C-21FEAF755F6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712F2E8-6707-4200-98D3-D8978BBB9295}" type="pres">
      <dgm:prSet presAssocID="{270E91BC-A573-469A-ACE3-F1A48BD972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B2FC5-BBDC-4568-B55D-9DA671F0B469}" type="pres">
      <dgm:prSet presAssocID="{698C01AC-779D-4DAB-BD9A-F92DFB2EC0B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D8142F1-7456-4429-9278-A40155021584}" type="pres">
      <dgm:prSet presAssocID="{698C01AC-779D-4DAB-BD9A-F92DFB2EC0B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420DB4C-C887-43EE-8F01-C18D65621FEB}" type="presOf" srcId="{698C01AC-779D-4DAB-BD9A-F92DFB2EC0B8}" destId="{3D8142F1-7456-4429-9278-A40155021584}" srcOrd="1" destOrd="0" presId="urn:microsoft.com/office/officeart/2005/8/layout/cycle2"/>
    <dgm:cxn modelId="{39ED429E-FF9D-4E66-A1F0-B332AB6DEC27}" type="presOf" srcId="{ABE42F29-2135-4EF9-943C-21FEAF755F69}" destId="{B6E7CF3D-7CA1-4CB6-8172-C4A68680774A}" srcOrd="0" destOrd="0" presId="urn:microsoft.com/office/officeart/2005/8/layout/cycle2"/>
    <dgm:cxn modelId="{B3741599-020B-440C-A868-BA2CD898C28F}" type="presOf" srcId="{ABE42F29-2135-4EF9-943C-21FEAF755F69}" destId="{3BF2A9EB-ECB7-48B5-ADC2-DB97090BDFF3}" srcOrd="1" destOrd="0" presId="urn:microsoft.com/office/officeart/2005/8/layout/cycle2"/>
    <dgm:cxn modelId="{3EFC4E23-85D1-4D40-B9A7-B5E9E9E5E836}" type="presOf" srcId="{698C01AC-779D-4DAB-BD9A-F92DFB2EC0B8}" destId="{7E0B2FC5-BBDC-4568-B55D-9DA671F0B469}" srcOrd="0" destOrd="0" presId="urn:microsoft.com/office/officeart/2005/8/layout/cycle2"/>
    <dgm:cxn modelId="{77707BA3-7A4A-4171-B015-F7E86C1D3E99}" srcId="{194CD056-5234-4966-B2EE-BC79608D9D86}" destId="{474343DC-70FD-4408-9B0E-3A06032115D2}" srcOrd="0" destOrd="0" parTransId="{008A1F53-2B7E-41B6-8DC0-30F2F3E682A3}" sibTransId="{4A7824BB-73CC-4770-87B9-BECBF7FD8BCB}"/>
    <dgm:cxn modelId="{97F07AFF-6D42-42F8-8E28-9E7EC4C2E037}" type="presOf" srcId="{474343DC-70FD-4408-9B0E-3A06032115D2}" destId="{67F30ACB-0F31-4D0A-A6E3-291B1A0C1C68}" srcOrd="0" destOrd="0" presId="urn:microsoft.com/office/officeart/2005/8/layout/cycle2"/>
    <dgm:cxn modelId="{1856B5BC-68CB-464C-B61F-3B0C606C0260}" type="presOf" srcId="{270E91BC-A573-469A-ACE3-F1A48BD97207}" destId="{8712F2E8-6707-4200-98D3-D8978BBB9295}" srcOrd="0" destOrd="0" presId="urn:microsoft.com/office/officeart/2005/8/layout/cycle2"/>
    <dgm:cxn modelId="{9FA6C523-B778-4247-9CBC-56FEC65574DE}" type="presOf" srcId="{ADD84C26-8A18-4336-949C-BD245F9046C3}" destId="{F4C9B192-5E59-4D0C-BF2E-E5A69749193D}" srcOrd="0" destOrd="0" presId="urn:microsoft.com/office/officeart/2005/8/layout/cycle2"/>
    <dgm:cxn modelId="{B43F6CDF-B450-4D23-BC80-7681370748B4}" type="presOf" srcId="{4A7824BB-73CC-4770-87B9-BECBF7FD8BCB}" destId="{55A1A39F-2527-4200-BAE3-2B19822A0DCC}" srcOrd="0" destOrd="0" presId="urn:microsoft.com/office/officeart/2005/8/layout/cycle2"/>
    <dgm:cxn modelId="{36F45B09-E176-49D2-942C-AC065521FCCA}" srcId="{194CD056-5234-4966-B2EE-BC79608D9D86}" destId="{ADD84C26-8A18-4336-949C-BD245F9046C3}" srcOrd="1" destOrd="0" parTransId="{223219AB-9714-4A19-964D-E0C1EC79032F}" sibTransId="{ABE42F29-2135-4EF9-943C-21FEAF755F69}"/>
    <dgm:cxn modelId="{AAF5533C-287F-4D7B-B610-52F51DE1068E}" srcId="{194CD056-5234-4966-B2EE-BC79608D9D86}" destId="{270E91BC-A573-469A-ACE3-F1A48BD97207}" srcOrd="2" destOrd="0" parTransId="{1543C40E-7975-42BB-8EE0-4918252516E9}" sibTransId="{698C01AC-779D-4DAB-BD9A-F92DFB2EC0B8}"/>
    <dgm:cxn modelId="{51E70E5B-3761-466B-B0D8-5F797F919C14}" type="presOf" srcId="{194CD056-5234-4966-B2EE-BC79608D9D86}" destId="{9E438193-F0F4-4519-ACD2-665D97D7ACB0}" srcOrd="0" destOrd="0" presId="urn:microsoft.com/office/officeart/2005/8/layout/cycle2"/>
    <dgm:cxn modelId="{7BEBC686-5A59-47EA-B5B9-5B6D4320ADE8}" type="presOf" srcId="{4A7824BB-73CC-4770-87B9-BECBF7FD8BCB}" destId="{7C6E892E-4D1A-4F8A-BF74-66E4958547DF}" srcOrd="1" destOrd="0" presId="urn:microsoft.com/office/officeart/2005/8/layout/cycle2"/>
    <dgm:cxn modelId="{856111FC-DA4B-4DC6-B305-4337E0B22C61}" type="presParOf" srcId="{9E438193-F0F4-4519-ACD2-665D97D7ACB0}" destId="{67F30ACB-0F31-4D0A-A6E3-291B1A0C1C68}" srcOrd="0" destOrd="0" presId="urn:microsoft.com/office/officeart/2005/8/layout/cycle2"/>
    <dgm:cxn modelId="{90219047-93C2-414A-9E6D-12F914D4CA11}" type="presParOf" srcId="{9E438193-F0F4-4519-ACD2-665D97D7ACB0}" destId="{55A1A39F-2527-4200-BAE3-2B19822A0DCC}" srcOrd="1" destOrd="0" presId="urn:microsoft.com/office/officeart/2005/8/layout/cycle2"/>
    <dgm:cxn modelId="{DA208A8B-7616-4788-8EFA-765C70336BE7}" type="presParOf" srcId="{55A1A39F-2527-4200-BAE3-2B19822A0DCC}" destId="{7C6E892E-4D1A-4F8A-BF74-66E4958547DF}" srcOrd="0" destOrd="0" presId="urn:microsoft.com/office/officeart/2005/8/layout/cycle2"/>
    <dgm:cxn modelId="{8067540D-E98A-412A-93E0-61AA2BD567E8}" type="presParOf" srcId="{9E438193-F0F4-4519-ACD2-665D97D7ACB0}" destId="{F4C9B192-5E59-4D0C-BF2E-E5A69749193D}" srcOrd="2" destOrd="0" presId="urn:microsoft.com/office/officeart/2005/8/layout/cycle2"/>
    <dgm:cxn modelId="{52C8D582-0D88-4BE9-B239-2C0957E6456C}" type="presParOf" srcId="{9E438193-F0F4-4519-ACD2-665D97D7ACB0}" destId="{B6E7CF3D-7CA1-4CB6-8172-C4A68680774A}" srcOrd="3" destOrd="0" presId="urn:microsoft.com/office/officeart/2005/8/layout/cycle2"/>
    <dgm:cxn modelId="{736B1856-5E85-4DCE-B08F-22932BCB96C4}" type="presParOf" srcId="{B6E7CF3D-7CA1-4CB6-8172-C4A68680774A}" destId="{3BF2A9EB-ECB7-48B5-ADC2-DB97090BDFF3}" srcOrd="0" destOrd="0" presId="urn:microsoft.com/office/officeart/2005/8/layout/cycle2"/>
    <dgm:cxn modelId="{726AE2AA-50D0-4C2A-96DE-83BFE9FAF1EA}" type="presParOf" srcId="{9E438193-F0F4-4519-ACD2-665D97D7ACB0}" destId="{8712F2E8-6707-4200-98D3-D8978BBB9295}" srcOrd="4" destOrd="0" presId="urn:microsoft.com/office/officeart/2005/8/layout/cycle2"/>
    <dgm:cxn modelId="{E1041C89-5315-422C-A5BB-B263E6501B44}" type="presParOf" srcId="{9E438193-F0F4-4519-ACD2-665D97D7ACB0}" destId="{7E0B2FC5-BBDC-4568-B55D-9DA671F0B469}" srcOrd="5" destOrd="0" presId="urn:microsoft.com/office/officeart/2005/8/layout/cycle2"/>
    <dgm:cxn modelId="{E58F7361-8666-484F-AF3D-78964504D231}" type="presParOf" srcId="{7E0B2FC5-BBDC-4568-B55D-9DA671F0B469}" destId="{3D8142F1-7456-4429-9278-A401550215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0ACB-0F31-4D0A-A6E3-291B1A0C1C68}">
      <dsp:nvSpPr>
        <dsp:cNvPr id="0" name=""/>
        <dsp:cNvSpPr/>
      </dsp:nvSpPr>
      <dsp:spPr>
        <a:xfrm>
          <a:off x="1746990" y="488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1955531" y="209029"/>
        <a:ext cx="1006925" cy="1006925"/>
      </dsp:txXfrm>
    </dsp:sp>
    <dsp:sp modelId="{55A1A39F-2527-4200-BAE3-2B19822A0DCC}">
      <dsp:nvSpPr>
        <dsp:cNvPr id="0" name=""/>
        <dsp:cNvSpPr/>
      </dsp:nvSpPr>
      <dsp:spPr>
        <a:xfrm rot="3600000">
          <a:off x="2798876" y="1389721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827354" y="1436516"/>
        <a:ext cx="265796" cy="288362"/>
      </dsp:txXfrm>
    </dsp:sp>
    <dsp:sp modelId="{F4C9B192-5E59-4D0C-BF2E-E5A69749193D}">
      <dsp:nvSpPr>
        <dsp:cNvPr id="0" name=""/>
        <dsp:cNvSpPr/>
      </dsp:nvSpPr>
      <dsp:spPr>
        <a:xfrm>
          <a:off x="2817209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3025750" y="2062703"/>
        <a:ext cx="1006925" cy="1006925"/>
      </dsp:txXfrm>
    </dsp:sp>
    <dsp:sp modelId="{B6E7CF3D-7CA1-4CB6-8172-C4A68680774A}">
      <dsp:nvSpPr>
        <dsp:cNvPr id="0" name=""/>
        <dsp:cNvSpPr/>
      </dsp:nvSpPr>
      <dsp:spPr>
        <a:xfrm rot="10800000">
          <a:off x="2279886" y="2325865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393798" y="2421985"/>
        <a:ext cx="265796" cy="288362"/>
      </dsp:txXfrm>
    </dsp:sp>
    <dsp:sp modelId="{8712F2E8-6707-4200-98D3-D8978BBB9295}">
      <dsp:nvSpPr>
        <dsp:cNvPr id="0" name=""/>
        <dsp:cNvSpPr/>
      </dsp:nvSpPr>
      <dsp:spPr>
        <a:xfrm>
          <a:off x="676771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885312" y="2062703"/>
        <a:ext cx="1006925" cy="1006925"/>
      </dsp:txXfrm>
    </dsp:sp>
    <dsp:sp modelId="{7E0B2FC5-BBDC-4568-B55D-9DA671F0B469}">
      <dsp:nvSpPr>
        <dsp:cNvPr id="0" name=""/>
        <dsp:cNvSpPr/>
      </dsp:nvSpPr>
      <dsp:spPr>
        <a:xfrm rot="18000000">
          <a:off x="1728657" y="1408334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7135" y="1553779"/>
        <a:ext cx="265796" cy="28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56E6-C67D-7746-9A34-D97F8BD73856}" type="datetimeFigureOut">
              <a:rPr lang="nl-NL" smtClean="0"/>
              <a:t>08-12-15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FDD2F-8185-AE44-B151-7DD2FEC944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7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924432" y="2119184"/>
            <a:ext cx="3550509" cy="3039762"/>
            <a:chOff x="2924432" y="2119184"/>
            <a:chExt cx="3550509" cy="3039762"/>
          </a:xfrm>
        </p:grpSpPr>
        <p:grpSp>
          <p:nvGrpSpPr>
            <p:cNvPr id="8" name="组合 7"/>
            <p:cNvGrpSpPr/>
            <p:nvPr/>
          </p:nvGrpSpPr>
          <p:grpSpPr>
            <a:xfrm>
              <a:off x="3149483" y="3866799"/>
              <a:ext cx="3317063" cy="1145063"/>
              <a:chOff x="3149483" y="3866799"/>
              <a:chExt cx="3317063" cy="1145063"/>
            </a:xfrm>
          </p:grpSpPr>
          <p:sp>
            <p:nvSpPr>
              <p:cNvPr id="12" name="平行四边形 11"/>
              <p:cNvSpPr/>
              <p:nvPr/>
            </p:nvSpPr>
            <p:spPr>
              <a:xfrm rot="5400000" flipH="1">
                <a:off x="5525019" y="3927033"/>
                <a:ext cx="1001762" cy="881293"/>
              </a:xfrm>
              <a:prstGeom prst="parallelogram">
                <a:avLst>
                  <a:gd name="adj" fmla="val 31206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 rot="7663103" flipH="1">
                <a:off x="3112610" y="3969578"/>
                <a:ext cx="1079157" cy="1005411"/>
              </a:xfrm>
              <a:prstGeom prst="parallelogram">
                <a:avLst>
                  <a:gd name="adj" fmla="val 38684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924432" y="2119184"/>
              <a:ext cx="3550509" cy="3039762"/>
              <a:chOff x="2924432" y="2119184"/>
              <a:chExt cx="3550509" cy="303976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179806" y="2119184"/>
                <a:ext cx="3039762" cy="3039762"/>
              </a:xfrm>
              <a:prstGeom prst="ellipse">
                <a:avLst/>
              </a:prstGeom>
              <a:solidFill>
                <a:srgbClr val="10B349"/>
              </a:solidFill>
              <a:ln>
                <a:noFill/>
              </a:ln>
              <a:effectLst>
                <a:outerShdw blurRad="190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24432" y="3737918"/>
                <a:ext cx="3550509" cy="856735"/>
              </a:xfrm>
              <a:prstGeom prst="rect">
                <a:avLst/>
              </a:prstGeom>
              <a:solidFill>
                <a:srgbClr val="93D050"/>
              </a:solidFill>
              <a:ln>
                <a:noFill/>
              </a:ln>
              <a:effectLst>
                <a:outerShdw blurRad="63500" dist="25400" dir="5400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altLang="zh-CN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5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0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V="1">
            <a:off x="3070824" y="-6178"/>
            <a:ext cx="3002352" cy="897924"/>
          </a:xfrm>
          <a:prstGeom prst="triangle">
            <a:avLst/>
          </a:prstGeom>
          <a:solidFill>
            <a:srgbClr val="12B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手动输入 6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25664" y="704515"/>
            <a:ext cx="6648346" cy="4036363"/>
            <a:chOff x="625664" y="704515"/>
            <a:chExt cx="6648346" cy="4036363"/>
          </a:xfrm>
        </p:grpSpPr>
        <p:sp>
          <p:nvSpPr>
            <p:cNvPr id="9" name="椭圆 8"/>
            <p:cNvSpPr/>
            <p:nvPr/>
          </p:nvSpPr>
          <p:spPr>
            <a:xfrm>
              <a:off x="6334896" y="1753005"/>
              <a:ext cx="510746" cy="5107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17275" y="3351144"/>
              <a:ext cx="856735" cy="8567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5664" y="2234820"/>
              <a:ext cx="724930" cy="7249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50475" y="704515"/>
              <a:ext cx="296562" cy="296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23113" y="3842950"/>
              <a:ext cx="897928" cy="897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3542278" y="2413687"/>
            <a:ext cx="1886456" cy="1881331"/>
            <a:chOff x="3542278" y="2413687"/>
            <a:chExt cx="1886456" cy="1881331"/>
          </a:xfrm>
        </p:grpSpPr>
        <p:sp>
          <p:nvSpPr>
            <p:cNvPr id="15" name="椭圆 14"/>
            <p:cNvSpPr/>
            <p:nvPr/>
          </p:nvSpPr>
          <p:spPr>
            <a:xfrm>
              <a:off x="3550507" y="2413687"/>
              <a:ext cx="1878227" cy="1878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饼形 15"/>
            <p:cNvSpPr/>
            <p:nvPr/>
          </p:nvSpPr>
          <p:spPr>
            <a:xfrm rot="4943627">
              <a:off x="3542278" y="2414877"/>
              <a:ext cx="1880141" cy="1880141"/>
            </a:xfrm>
            <a:prstGeom prst="pie">
              <a:avLst>
                <a:gd name="adj1" fmla="val 21544367"/>
                <a:gd name="adj2" fmla="val 10771244"/>
              </a:avLst>
            </a:prstGeom>
            <a:solidFill>
              <a:srgbClr val="94CF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40263" y="2619632"/>
            <a:ext cx="3970639" cy="4530815"/>
            <a:chOff x="1112112" y="2331307"/>
            <a:chExt cx="3970639" cy="453081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46" t="7061" r="4505" b="8463"/>
            <a:stretch/>
          </p:blipFill>
          <p:spPr>
            <a:xfrm rot="16200000">
              <a:off x="832024" y="2611395"/>
              <a:ext cx="4530815" cy="397063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73427" y="3558746"/>
              <a:ext cx="3146854" cy="3299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5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 userDrawn="1">
            <p:extLst>
              <p:ext uri="{D42A27DB-BD31-4B8C-83A1-F6EECF244321}">
                <p14:modId xmlns:p14="http://schemas.microsoft.com/office/powerpoint/2010/main" val="2097220443"/>
              </p:ext>
            </p:extLst>
          </p:nvPr>
        </p:nvGraphicFramePr>
        <p:xfrm>
          <a:off x="2755557" y="2286688"/>
          <a:ext cx="3539181" cy="235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7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-10274" y="1780401"/>
            <a:ext cx="1662732" cy="3297196"/>
          </a:xfrm>
          <a:custGeom>
            <a:avLst/>
            <a:gdLst>
              <a:gd name="connsiteX0" fmla="*/ 10274 w 1662732"/>
              <a:gd name="connsiteY0" fmla="*/ 0 h 3297196"/>
              <a:gd name="connsiteX1" fmla="*/ 1662732 w 1662732"/>
              <a:gd name="connsiteY1" fmla="*/ 1648598 h 3297196"/>
              <a:gd name="connsiteX2" fmla="*/ 10274 w 1662732"/>
              <a:gd name="connsiteY2" fmla="*/ 3297196 h 3297196"/>
              <a:gd name="connsiteX3" fmla="*/ 0 w 1662732"/>
              <a:gd name="connsiteY3" fmla="*/ 3296679 h 3297196"/>
              <a:gd name="connsiteX4" fmla="*/ 0 w 1662732"/>
              <a:gd name="connsiteY4" fmla="*/ 518 h 329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732" h="3297196">
                <a:moveTo>
                  <a:pt x="10274" y="0"/>
                </a:moveTo>
                <a:cubicBezTo>
                  <a:pt x="922901" y="0"/>
                  <a:pt x="1662732" y="738102"/>
                  <a:pt x="1662732" y="1648598"/>
                </a:cubicBezTo>
                <a:cubicBezTo>
                  <a:pt x="1662732" y="2559094"/>
                  <a:pt x="922901" y="3297196"/>
                  <a:pt x="10274" y="3297196"/>
                </a:cubicBezTo>
                <a:lnTo>
                  <a:pt x="0" y="3296679"/>
                </a:lnTo>
                <a:lnTo>
                  <a:pt x="0" y="518"/>
                </a:lnTo>
                <a:close/>
              </a:path>
            </a:pathLst>
          </a:custGeom>
          <a:solidFill>
            <a:srgbClr val="94C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 userDrawn="1">
            <p:extLst>
              <p:ext uri="{D42A27DB-BD31-4B8C-83A1-F6EECF244321}">
                <p14:modId xmlns:p14="http://schemas.microsoft.com/office/powerpoint/2010/main" val="3513177929"/>
              </p:ext>
            </p:extLst>
          </p:nvPr>
        </p:nvGraphicFramePr>
        <p:xfrm>
          <a:off x="0" y="4596714"/>
          <a:ext cx="9259330" cy="212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3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5F57-D093-4DAE-BD96-8F9DB750D69B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-717550" ty="-279400" sx="52000" sy="5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811291"/>
            <a:ext cx="9144000" cy="1790709"/>
            <a:chOff x="0" y="1811291"/>
            <a:chExt cx="9144000" cy="179070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86832" y="1937424"/>
              <a:ext cx="160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text here 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79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4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Conclusie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32985874"/>
              </p:ext>
            </p:extLst>
          </p:nvPr>
        </p:nvGraphicFramePr>
        <p:xfrm>
          <a:off x="2290119" y="1668849"/>
          <a:ext cx="4917989" cy="327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83" y="1927018"/>
            <a:ext cx="812698" cy="8126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27" y="3917028"/>
            <a:ext cx="993016" cy="636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6" y="3829092"/>
            <a:ext cx="812698" cy="8126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0898" y="1129441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6625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59936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grpSp>
        <p:nvGrpSpPr>
          <p:cNvPr id="14" name="组合 1"/>
          <p:cNvGrpSpPr/>
          <p:nvPr/>
        </p:nvGrpSpPr>
        <p:grpSpPr>
          <a:xfrm rot="5400000">
            <a:off x="5020326" y="2800672"/>
            <a:ext cx="6858000" cy="1256656"/>
            <a:chOff x="0" y="1811291"/>
            <a:chExt cx="9144000" cy="1790709"/>
          </a:xfrm>
        </p:grpSpPr>
        <p:cxnSp>
          <p:nvCxnSpPr>
            <p:cNvPr id="1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2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6886833" y="1839325"/>
              <a:ext cx="1604320" cy="65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texhere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490325766"/>
              </p:ext>
            </p:extLst>
          </p:nvPr>
        </p:nvGraphicFramePr>
        <p:xfrm>
          <a:off x="2496065" y="1157588"/>
          <a:ext cx="4753232" cy="316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86681" y="4473146"/>
            <a:ext cx="4637903" cy="972410"/>
            <a:chOff x="2586681" y="4473146"/>
            <a:chExt cx="4637903" cy="972410"/>
          </a:xfrm>
        </p:grpSpPr>
        <p:sp>
          <p:nvSpPr>
            <p:cNvPr id="10" name="文本框 9"/>
            <p:cNvSpPr txBox="1"/>
            <p:nvPr/>
          </p:nvSpPr>
          <p:spPr>
            <a:xfrm>
              <a:off x="2586681" y="4983891"/>
              <a:ext cx="4637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This is a sample text here ,add your text here add your text here add your text here add your text here add your text here.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86681" y="4473146"/>
              <a:ext cx="231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ADD TITLE HERE</a:t>
              </a:r>
              <a:endParaRPr lang="zh-CN" altLang="en-US" sz="20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23719" y="4673201"/>
              <a:ext cx="2545492" cy="457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14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288272274"/>
              </p:ext>
            </p:extLst>
          </p:nvPr>
        </p:nvGraphicFramePr>
        <p:xfrm>
          <a:off x="962803" y="4082536"/>
          <a:ext cx="38481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105665" y="4700373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 HERE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57385" y="5198076"/>
            <a:ext cx="141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</a:t>
            </a:r>
          </a:p>
          <a:p>
            <a:r>
              <a:rPr lang="en-US" altLang="zh-CN" sz="1200" dirty="0" smtClean="0"/>
              <a:t>Add your text here</a:t>
            </a:r>
            <a:endParaRPr lang="zh-CN" altLang="en-US" sz="1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781167" y="0"/>
            <a:ext cx="5451517" cy="4737790"/>
            <a:chOff x="3781167" y="0"/>
            <a:chExt cx="5451517" cy="47377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903701" y="0"/>
              <a:ext cx="0" cy="113682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图表 21"/>
            <p:cNvGraphicFramePr/>
            <p:nvPr>
              <p:extLst>
                <p:ext uri="{D42A27DB-BD31-4B8C-83A1-F6EECF244321}">
                  <p14:modId xmlns:p14="http://schemas.microsoft.com/office/powerpoint/2010/main" val="3914134416"/>
                </p:ext>
              </p:extLst>
            </p:nvPr>
          </p:nvGraphicFramePr>
          <p:xfrm>
            <a:off x="5836571" y="2339544"/>
            <a:ext cx="1499157" cy="999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图表 22"/>
            <p:cNvGraphicFramePr/>
            <p:nvPr>
              <p:extLst>
                <p:ext uri="{D42A27DB-BD31-4B8C-83A1-F6EECF244321}">
                  <p14:modId xmlns:p14="http://schemas.microsoft.com/office/powerpoint/2010/main" val="861656298"/>
                </p:ext>
              </p:extLst>
            </p:nvPr>
          </p:nvGraphicFramePr>
          <p:xfrm>
            <a:off x="6987617" y="3024574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>
              <a:off x="8110151" y="0"/>
              <a:ext cx="0" cy="31715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586150" y="0"/>
              <a:ext cx="0" cy="247958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1645413456"/>
                </p:ext>
              </p:extLst>
            </p:nvPr>
          </p:nvGraphicFramePr>
          <p:xfrm>
            <a:off x="3781167" y="852442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5" name="文本框 34"/>
            <p:cNvSpPr txBox="1"/>
            <p:nvPr/>
          </p:nvSpPr>
          <p:spPr>
            <a:xfrm>
              <a:off x="4294101" y="217582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76550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500551" y="43684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98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27" y="2726725"/>
            <a:ext cx="16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27" y="3096057"/>
            <a:ext cx="243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2457" y="1780402"/>
            <a:ext cx="6659521" cy="3202345"/>
            <a:chOff x="1652457" y="1780402"/>
            <a:chExt cx="6659521" cy="3202345"/>
          </a:xfrm>
        </p:grpSpPr>
        <p:sp>
          <p:nvSpPr>
            <p:cNvPr id="7" name="椭圆 6"/>
            <p:cNvSpPr/>
            <p:nvPr/>
          </p:nvSpPr>
          <p:spPr>
            <a:xfrm>
              <a:off x="4168346" y="2034745"/>
              <a:ext cx="807308" cy="807308"/>
            </a:xfrm>
            <a:prstGeom prst="ellipse">
              <a:avLst/>
            </a:prstGeom>
            <a:solidFill>
              <a:srgbClr val="10B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127" y="2209827"/>
              <a:ext cx="431746" cy="457143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6802913" y="2104083"/>
              <a:ext cx="807308" cy="807308"/>
            </a:xfrm>
            <a:prstGeom prst="ellipse">
              <a:avLst/>
            </a:prstGeom>
            <a:solidFill>
              <a:srgbClr val="94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168346" y="3867663"/>
              <a:ext cx="807308" cy="807308"/>
            </a:xfrm>
            <a:prstGeom prst="ellipse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02913" y="3867663"/>
              <a:ext cx="807308" cy="807308"/>
            </a:xfrm>
            <a:prstGeom prst="ellipse">
              <a:avLst/>
            </a:prstGeom>
            <a:solidFill>
              <a:srgbClr val="12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948" y="2281573"/>
              <a:ext cx="495238" cy="31746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825" y="4068142"/>
              <a:ext cx="406349" cy="4063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789" y="4068142"/>
              <a:ext cx="355556" cy="368254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1652457" y="3428999"/>
              <a:ext cx="66595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898292" y="1780402"/>
              <a:ext cx="0" cy="302225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044778" y="2911391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702" y="2934992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44778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91702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85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504149207"/>
              </p:ext>
            </p:extLst>
          </p:nvPr>
        </p:nvGraphicFramePr>
        <p:xfrm>
          <a:off x="1769075" y="21384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12323" y="1458095"/>
            <a:ext cx="553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 is a sample text here ,please add your text here ,add your text here ,add your text here add your text here ,add your text here 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23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287171518"/>
              </p:ext>
            </p:extLst>
          </p:nvPr>
        </p:nvGraphicFramePr>
        <p:xfrm>
          <a:off x="1795848" y="1981887"/>
          <a:ext cx="5466835" cy="364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393990" y="3023286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04519" y="3468130"/>
            <a:ext cx="224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add your text here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10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09782025"/>
              </p:ext>
            </p:extLst>
          </p:nvPr>
        </p:nvGraphicFramePr>
        <p:xfrm>
          <a:off x="2257167" y="2092028"/>
          <a:ext cx="4786753" cy="319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404186" y="2634836"/>
            <a:ext cx="108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412789" y="4559715"/>
            <a:ext cx="10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301946" y="3348440"/>
            <a:ext cx="19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.</a:t>
            </a:r>
            <a:endParaRPr lang="zh-CN" altLang="en-US" sz="12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487794" y="2005783"/>
            <a:ext cx="4850912" cy="3155223"/>
            <a:chOff x="2487794" y="2005783"/>
            <a:chExt cx="4850912" cy="3155223"/>
          </a:xfrm>
        </p:grpSpPr>
        <p:grpSp>
          <p:nvGrpSpPr>
            <p:cNvPr id="36" name="组合 35"/>
            <p:cNvGrpSpPr/>
            <p:nvPr/>
          </p:nvGrpSpPr>
          <p:grpSpPr>
            <a:xfrm>
              <a:off x="2487794" y="2311974"/>
              <a:ext cx="925582" cy="925582"/>
              <a:chOff x="2487794" y="2311974"/>
              <a:chExt cx="925582" cy="92558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2487794" y="231197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257" y="2468574"/>
                <a:ext cx="609524" cy="609524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2502228" y="4235424"/>
              <a:ext cx="925582" cy="925582"/>
              <a:chOff x="2502228" y="4235424"/>
              <a:chExt cx="925582" cy="92558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502228" y="423542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823" y="4393453"/>
                <a:ext cx="609524" cy="609524"/>
              </a:xfrm>
              <a:prstGeom prst="rect">
                <a:avLst/>
              </a:prstGeom>
            </p:spPr>
          </p:pic>
        </p:grpSp>
        <p:cxnSp>
          <p:nvCxnSpPr>
            <p:cNvPr id="27" name="直接连接符 26"/>
            <p:cNvCxnSpPr/>
            <p:nvPr/>
          </p:nvCxnSpPr>
          <p:spPr>
            <a:xfrm>
              <a:off x="3413376" y="2911835"/>
              <a:ext cx="722019" cy="1662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2"/>
            </p:cNvCxnSpPr>
            <p:nvPr/>
          </p:nvCxnSpPr>
          <p:spPr>
            <a:xfrm flipV="1">
              <a:off x="3427811" y="4235423"/>
              <a:ext cx="633443" cy="462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6413124" y="2005783"/>
              <a:ext cx="925582" cy="925582"/>
              <a:chOff x="6413124" y="2005783"/>
              <a:chExt cx="925582" cy="925582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6413124" y="2005783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6327" y="2267850"/>
                <a:ext cx="619175" cy="397079"/>
              </a:xfrm>
              <a:prstGeom prst="rect">
                <a:avLst/>
              </a:prstGeom>
            </p:spPr>
          </p:pic>
        </p:grpSp>
        <p:cxnSp>
          <p:nvCxnSpPr>
            <p:cNvPr id="34" name="直接连接符 33"/>
            <p:cNvCxnSpPr/>
            <p:nvPr/>
          </p:nvCxnSpPr>
          <p:spPr>
            <a:xfrm flipV="1">
              <a:off x="5758249" y="2634836"/>
              <a:ext cx="654874" cy="4432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49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776148" y="1758778"/>
            <a:ext cx="3797647" cy="3997475"/>
            <a:chOff x="2776148" y="1388075"/>
            <a:chExt cx="3797647" cy="3997475"/>
          </a:xfrm>
        </p:grpSpPr>
        <p:grpSp>
          <p:nvGrpSpPr>
            <p:cNvPr id="19" name="组合 18"/>
            <p:cNvGrpSpPr/>
            <p:nvPr/>
          </p:nvGrpSpPr>
          <p:grpSpPr>
            <a:xfrm>
              <a:off x="2776148" y="1388075"/>
              <a:ext cx="3797647" cy="766119"/>
              <a:chOff x="2776148" y="1388075"/>
              <a:chExt cx="3797647" cy="76611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369276" y="1388075"/>
                <a:ext cx="3204519" cy="766119"/>
              </a:xfrm>
              <a:prstGeom prst="rect">
                <a:avLst/>
              </a:prstGeom>
              <a:solidFill>
                <a:srgbClr val="0EB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776148" y="1388075"/>
                <a:ext cx="766119" cy="766119"/>
              </a:xfrm>
              <a:prstGeom prst="ellipse">
                <a:avLst/>
              </a:prstGeom>
              <a:solidFill>
                <a:srgbClr val="10B349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6149" y="2459059"/>
              <a:ext cx="3797646" cy="769486"/>
              <a:chOff x="2776149" y="2459059"/>
              <a:chExt cx="3797646" cy="7694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69276" y="2459059"/>
                <a:ext cx="3204519" cy="766119"/>
              </a:xfrm>
              <a:prstGeom prst="rect">
                <a:avLst/>
              </a:prstGeom>
              <a:solidFill>
                <a:srgbClr val="94C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76149" y="2462426"/>
                <a:ext cx="766119" cy="766119"/>
              </a:xfrm>
              <a:prstGeom prst="ellipse">
                <a:avLst/>
              </a:prstGeom>
              <a:solidFill>
                <a:srgbClr val="94CF5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76149" y="3530043"/>
              <a:ext cx="3797645" cy="772853"/>
              <a:chOff x="2776149" y="3530043"/>
              <a:chExt cx="3797645" cy="77285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369275" y="3530043"/>
                <a:ext cx="3204519" cy="7661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76149" y="3536777"/>
                <a:ext cx="766119" cy="766119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76148" y="4611129"/>
              <a:ext cx="3797645" cy="774421"/>
              <a:chOff x="2776148" y="4611129"/>
              <a:chExt cx="3797645" cy="77442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69274" y="4619431"/>
                <a:ext cx="3204519" cy="7661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6148" y="4611129"/>
                <a:ext cx="766119" cy="7661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686431" y="197256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Probleemstelling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86431" y="303627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Methodes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6431" y="4107253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Resultaten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431" y="5187376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Conclusie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31740" y="65904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CONTENT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B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1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bg1"/>
                </a:solidFill>
                <a:latin typeface="Candara" panose="020E0502030303020204" pitchFamily="34" charset="0"/>
              </a:rPr>
              <a:t>Probleemstelling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2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Methodes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4833" y="2949178"/>
            <a:ext cx="6858000" cy="959650"/>
            <a:chOff x="0" y="2215978"/>
            <a:chExt cx="9144000" cy="136748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Versie</a:t>
            </a:r>
            <a:r>
              <a:rPr lang="en-US" altLang="zh-CN" sz="2400" dirty="0" smtClean="0"/>
              <a:t> </a:t>
            </a:r>
            <a:r>
              <a:rPr lang="nl-NL" altLang="zh-CN" sz="2400" dirty="0" smtClean="0"/>
              <a:t>één</a:t>
            </a:r>
            <a:r>
              <a:rPr lang="en-US" altLang="zh-CN" sz="2400" dirty="0" smtClean="0"/>
              <a:t>  : Semi Brute Force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88846" y="218747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5" y="1425757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54042" y="2318250"/>
            <a:ext cx="71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5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err="1" smtClean="0"/>
              <a:t>Versie</a:t>
            </a:r>
            <a:r>
              <a:rPr lang="en-US" altLang="zh-CN" sz="2400" dirty="0" smtClean="0"/>
              <a:t> twee : Single Color </a:t>
            </a:r>
            <a:r>
              <a:rPr lang="en-US" altLang="zh-CN" sz="2400" dirty="0" err="1" smtClean="0"/>
              <a:t>prority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314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54043" y="3324543"/>
            <a:ext cx="71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Versie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drie</a:t>
            </a:r>
            <a:r>
              <a:rPr lang="en-US" altLang="zh-CN" sz="2400" dirty="0" smtClean="0"/>
              <a:t> 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0" y="3305329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 rot="5400000">
            <a:off x="7801028" y="4320007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3"/>
          <p:cNvSpPr txBox="1"/>
          <p:nvPr/>
        </p:nvSpPr>
        <p:spPr>
          <a:xfrm>
            <a:off x="7955489" y="4423524"/>
            <a:ext cx="71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"/>
          <p:cNvSpPr txBox="1"/>
          <p:nvPr/>
        </p:nvSpPr>
        <p:spPr>
          <a:xfrm>
            <a:off x="238896" y="852442"/>
            <a:ext cx="606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Versie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vier</a:t>
            </a:r>
            <a:r>
              <a:rPr lang="en-US" altLang="zh-CN" sz="2400" dirty="0" smtClean="0"/>
              <a:t> : Start </a:t>
            </a:r>
            <a:r>
              <a:rPr lang="en-US" altLang="zh-CN" sz="2400" dirty="0" err="1" smtClean="0"/>
              <a:t>kleuren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gebasseerd</a:t>
            </a:r>
            <a:r>
              <a:rPr lang="en-US" altLang="zh-CN" sz="2400" dirty="0" smtClean="0"/>
              <a:t> op </a:t>
            </a:r>
            <a:r>
              <a:rPr lang="en-US" altLang="zh-CN" sz="2400" dirty="0" err="1" smtClean="0"/>
              <a:t>kaart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</a:rPr>
              <a:t>3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Resultaten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AA1CBBF3-5167-4087-BFAE-78FB9154F143}" vid="{7647476C-A5FC-4CA7-A3C8-1DF0DD194B10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_029</Template>
  <TotalTime>53</TotalTime>
  <Words>257</Words>
  <Application>Microsoft Macintosh PowerPoint</Application>
  <PresentationFormat>Diavoorstelling (4:3)</PresentationFormat>
  <Paragraphs>78</Paragraphs>
  <Slides>18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Candara</vt:lpstr>
      <vt:lpstr>宋体</vt:lpstr>
      <vt:lpstr>Arial</vt:lpstr>
      <vt:lpstr>Office 主题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de Jong</dc:creator>
  <cp:lastModifiedBy>Jeroen de Jong</cp:lastModifiedBy>
  <cp:revision>9</cp:revision>
  <dcterms:created xsi:type="dcterms:W3CDTF">2015-12-08T14:40:17Z</dcterms:created>
  <dcterms:modified xsi:type="dcterms:W3CDTF">2015-12-08T15:38:29Z</dcterms:modified>
</cp:coreProperties>
</file>