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2.png"/><Relationship Id="rId3" Type="http://schemas.openxmlformats.org/officeDocument/2006/relationships/image" Target="../media/image303.png"/><Relationship Id="rId4" Type="http://schemas.openxmlformats.org/officeDocument/2006/relationships/image" Target="../media/image304.png"/><Relationship Id="rId5" Type="http://schemas.openxmlformats.org/officeDocument/2006/relationships/image" Target="../media/image305.png"/><Relationship Id="rId6" Type="http://schemas.openxmlformats.org/officeDocument/2006/relationships/image" Target="../media/image306.png"/><Relationship Id="rId7" Type="http://schemas.openxmlformats.org/officeDocument/2006/relationships/image" Target="../media/image307.png"/><Relationship Id="rId8" Type="http://schemas.openxmlformats.org/officeDocument/2006/relationships/image" Target="../media/image308.png"/><Relationship Id="rId9" Type="http://schemas.openxmlformats.org/officeDocument/2006/relationships/image" Target="../media/image309.png"/><Relationship Id="rId10" Type="http://schemas.openxmlformats.org/officeDocument/2006/relationships/image" Target="../media/image310.png"/><Relationship Id="rId11" Type="http://schemas.openxmlformats.org/officeDocument/2006/relationships/image" Target="../media/image311.png"/><Relationship Id="rId12" Type="http://schemas.openxmlformats.org/officeDocument/2006/relationships/image" Target="../media/image312.png"/><Relationship Id="rId13" Type="http://schemas.openxmlformats.org/officeDocument/2006/relationships/image" Target="../media/image313.png"/><Relationship Id="rId14" Type="http://schemas.openxmlformats.org/officeDocument/2006/relationships/image" Target="../media/image314.png"/><Relationship Id="rId15" Type="http://schemas.openxmlformats.org/officeDocument/2006/relationships/image" Target="../media/image315.png"/><Relationship Id="rId16" Type="http://schemas.openxmlformats.org/officeDocument/2006/relationships/image" Target="../media/image316.png"/><Relationship Id="rId17" Type="http://schemas.openxmlformats.org/officeDocument/2006/relationships/image" Target="../media/image317.png"/><Relationship Id="rId18" Type="http://schemas.openxmlformats.org/officeDocument/2006/relationships/image" Target="../media/image318.png"/><Relationship Id="rId19" Type="http://schemas.openxmlformats.org/officeDocument/2006/relationships/image" Target="../media/image319.png"/><Relationship Id="rId20" Type="http://schemas.openxmlformats.org/officeDocument/2006/relationships/image" Target="../media/image320.png"/><Relationship Id="rId21" Type="http://schemas.openxmlformats.org/officeDocument/2006/relationships/image" Target="../media/image321.png"/><Relationship Id="rId22" Type="http://schemas.openxmlformats.org/officeDocument/2006/relationships/image" Target="../media/image322.png"/><Relationship Id="rId23" Type="http://schemas.openxmlformats.org/officeDocument/2006/relationships/image" Target="../media/image323.png"/><Relationship Id="rId24" Type="http://schemas.openxmlformats.org/officeDocument/2006/relationships/image" Target="../media/image324.png"/><Relationship Id="rId25" Type="http://schemas.openxmlformats.org/officeDocument/2006/relationships/image" Target="../media/image325.png"/><Relationship Id="rId26" Type="http://schemas.openxmlformats.org/officeDocument/2006/relationships/image" Target="../media/image326.png"/><Relationship Id="rId27" Type="http://schemas.openxmlformats.org/officeDocument/2006/relationships/image" Target="../media/image327.png"/><Relationship Id="rId28" Type="http://schemas.openxmlformats.org/officeDocument/2006/relationships/image" Target="../media/image328.png"/><Relationship Id="rId29" Type="http://schemas.openxmlformats.org/officeDocument/2006/relationships/image" Target="../media/image32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image" Target="../media/image334.png"/><Relationship Id="rId7" Type="http://schemas.openxmlformats.org/officeDocument/2006/relationships/image" Target="../media/image335.png"/><Relationship Id="rId8" Type="http://schemas.openxmlformats.org/officeDocument/2006/relationships/image" Target="../media/image336.png"/><Relationship Id="rId9" Type="http://schemas.openxmlformats.org/officeDocument/2006/relationships/image" Target="../media/image337.png"/><Relationship Id="rId10" Type="http://schemas.openxmlformats.org/officeDocument/2006/relationships/image" Target="../media/image338.png"/><Relationship Id="rId11" Type="http://schemas.openxmlformats.org/officeDocument/2006/relationships/image" Target="../media/image339.png"/><Relationship Id="rId12" Type="http://schemas.openxmlformats.org/officeDocument/2006/relationships/image" Target="../media/image340.png"/><Relationship Id="rId13" Type="http://schemas.openxmlformats.org/officeDocument/2006/relationships/image" Target="../media/image341.png"/><Relationship Id="rId14" Type="http://schemas.openxmlformats.org/officeDocument/2006/relationships/image" Target="../media/image342.png"/><Relationship Id="rId15" Type="http://schemas.openxmlformats.org/officeDocument/2006/relationships/image" Target="../media/image343.png"/><Relationship Id="rId16" Type="http://schemas.openxmlformats.org/officeDocument/2006/relationships/image" Target="../media/image344.png"/><Relationship Id="rId17" Type="http://schemas.openxmlformats.org/officeDocument/2006/relationships/image" Target="../media/image345.png"/><Relationship Id="rId18" Type="http://schemas.openxmlformats.org/officeDocument/2006/relationships/image" Target="../media/image346.png"/><Relationship Id="rId19" Type="http://schemas.openxmlformats.org/officeDocument/2006/relationships/image" Target="../media/image347.png"/><Relationship Id="rId20" Type="http://schemas.openxmlformats.org/officeDocument/2006/relationships/image" Target="../media/image348.png"/><Relationship Id="rId21" Type="http://schemas.openxmlformats.org/officeDocument/2006/relationships/image" Target="../media/image349.png"/><Relationship Id="rId22" Type="http://schemas.openxmlformats.org/officeDocument/2006/relationships/image" Target="../media/image350.png"/><Relationship Id="rId23" Type="http://schemas.openxmlformats.org/officeDocument/2006/relationships/image" Target="../media/image35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image" Target="../media/image356.png"/><Relationship Id="rId7" Type="http://schemas.openxmlformats.org/officeDocument/2006/relationships/image" Target="../media/image357.png"/><Relationship Id="rId8" Type="http://schemas.openxmlformats.org/officeDocument/2006/relationships/image" Target="../media/image358.png"/><Relationship Id="rId9" Type="http://schemas.openxmlformats.org/officeDocument/2006/relationships/image" Target="../media/image359.png"/><Relationship Id="rId10" Type="http://schemas.openxmlformats.org/officeDocument/2006/relationships/image" Target="../media/image360.png"/><Relationship Id="rId11" Type="http://schemas.openxmlformats.org/officeDocument/2006/relationships/image" Target="../media/image361.png"/><Relationship Id="rId12" Type="http://schemas.openxmlformats.org/officeDocument/2006/relationships/image" Target="../media/image362.png"/><Relationship Id="rId13" Type="http://schemas.openxmlformats.org/officeDocument/2006/relationships/image" Target="../media/image363.png"/><Relationship Id="rId14" Type="http://schemas.openxmlformats.org/officeDocument/2006/relationships/image" Target="../media/image364.png"/><Relationship Id="rId15" Type="http://schemas.openxmlformats.org/officeDocument/2006/relationships/image" Target="../media/image365.png"/><Relationship Id="rId16" Type="http://schemas.openxmlformats.org/officeDocument/2006/relationships/image" Target="../media/image366.png"/><Relationship Id="rId17" Type="http://schemas.openxmlformats.org/officeDocument/2006/relationships/image" Target="../media/image367.png"/><Relationship Id="rId18" Type="http://schemas.openxmlformats.org/officeDocument/2006/relationships/image" Target="../media/image368.png"/><Relationship Id="rId19" Type="http://schemas.openxmlformats.org/officeDocument/2006/relationships/image" Target="../media/image369.png"/><Relationship Id="rId20" Type="http://schemas.openxmlformats.org/officeDocument/2006/relationships/image" Target="../media/image370.png"/><Relationship Id="rId21" Type="http://schemas.openxmlformats.org/officeDocument/2006/relationships/image" Target="../media/image371.png"/><Relationship Id="rId22" Type="http://schemas.openxmlformats.org/officeDocument/2006/relationships/image" Target="../media/image372.png"/><Relationship Id="rId23" Type="http://schemas.openxmlformats.org/officeDocument/2006/relationships/image" Target="../media/image3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image" Target="../media/image378.png"/><Relationship Id="rId7" Type="http://schemas.openxmlformats.org/officeDocument/2006/relationships/image" Target="../media/image379.png"/><Relationship Id="rId8" Type="http://schemas.openxmlformats.org/officeDocument/2006/relationships/image" Target="../media/image380.png"/><Relationship Id="rId9" Type="http://schemas.openxmlformats.org/officeDocument/2006/relationships/image" Target="../media/image381.png"/><Relationship Id="rId10" Type="http://schemas.openxmlformats.org/officeDocument/2006/relationships/image" Target="../media/image382.png"/><Relationship Id="rId11" Type="http://schemas.openxmlformats.org/officeDocument/2006/relationships/image" Target="../media/image383.png"/><Relationship Id="rId12" Type="http://schemas.openxmlformats.org/officeDocument/2006/relationships/image" Target="../media/image384.png"/><Relationship Id="rId13" Type="http://schemas.openxmlformats.org/officeDocument/2006/relationships/image" Target="../media/image385.png"/><Relationship Id="rId14" Type="http://schemas.openxmlformats.org/officeDocument/2006/relationships/image" Target="../media/image386.png"/><Relationship Id="rId15" Type="http://schemas.openxmlformats.org/officeDocument/2006/relationships/image" Target="../media/image387.png"/><Relationship Id="rId16" Type="http://schemas.openxmlformats.org/officeDocument/2006/relationships/image" Target="../media/image388.png"/><Relationship Id="rId17" Type="http://schemas.openxmlformats.org/officeDocument/2006/relationships/image" Target="../media/image389.png"/><Relationship Id="rId18" Type="http://schemas.openxmlformats.org/officeDocument/2006/relationships/image" Target="../media/image390.png"/><Relationship Id="rId19" Type="http://schemas.openxmlformats.org/officeDocument/2006/relationships/image" Target="../media/image391.png"/><Relationship Id="rId20" Type="http://schemas.openxmlformats.org/officeDocument/2006/relationships/image" Target="../media/image392.png"/><Relationship Id="rId21" Type="http://schemas.openxmlformats.org/officeDocument/2006/relationships/image" Target="../media/image393.png"/><Relationship Id="rId22" Type="http://schemas.openxmlformats.org/officeDocument/2006/relationships/image" Target="../media/image394.png"/><Relationship Id="rId23" Type="http://schemas.openxmlformats.org/officeDocument/2006/relationships/image" Target="../media/image395.png"/><Relationship Id="rId24" Type="http://schemas.openxmlformats.org/officeDocument/2006/relationships/image" Target="../media/image396.png"/><Relationship Id="rId25" Type="http://schemas.openxmlformats.org/officeDocument/2006/relationships/image" Target="../media/image397.png"/><Relationship Id="rId26" Type="http://schemas.openxmlformats.org/officeDocument/2006/relationships/image" Target="../media/image398.png"/><Relationship Id="rId27" Type="http://schemas.openxmlformats.org/officeDocument/2006/relationships/image" Target="../media/image399.png"/><Relationship Id="rId28" Type="http://schemas.openxmlformats.org/officeDocument/2006/relationships/image" Target="../media/image400.png"/><Relationship Id="rId29" Type="http://schemas.openxmlformats.org/officeDocument/2006/relationships/image" Target="../media/image401.png"/><Relationship Id="rId30" Type="http://schemas.openxmlformats.org/officeDocument/2006/relationships/image" Target="../media/image402.png"/><Relationship Id="rId31" Type="http://schemas.openxmlformats.org/officeDocument/2006/relationships/image" Target="../media/image40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4.png"/><Relationship Id="rId3" Type="http://schemas.openxmlformats.org/officeDocument/2006/relationships/image" Target="../media/image405.png"/><Relationship Id="rId4" Type="http://schemas.openxmlformats.org/officeDocument/2006/relationships/image" Target="../media/image406.png"/><Relationship Id="rId5" Type="http://schemas.openxmlformats.org/officeDocument/2006/relationships/image" Target="../media/image407.png"/><Relationship Id="rId6" Type="http://schemas.openxmlformats.org/officeDocument/2006/relationships/image" Target="../media/image408.png"/><Relationship Id="rId7" Type="http://schemas.openxmlformats.org/officeDocument/2006/relationships/image" Target="../media/image409.png"/><Relationship Id="rId8" Type="http://schemas.openxmlformats.org/officeDocument/2006/relationships/image" Target="../media/image410.png"/><Relationship Id="rId9" Type="http://schemas.openxmlformats.org/officeDocument/2006/relationships/image" Target="../media/image411.png"/><Relationship Id="rId10" Type="http://schemas.openxmlformats.org/officeDocument/2006/relationships/image" Target="../media/image412.png"/><Relationship Id="rId11" Type="http://schemas.openxmlformats.org/officeDocument/2006/relationships/image" Target="../media/image413.png"/><Relationship Id="rId12" Type="http://schemas.openxmlformats.org/officeDocument/2006/relationships/image" Target="../media/image414.png"/><Relationship Id="rId13" Type="http://schemas.openxmlformats.org/officeDocument/2006/relationships/image" Target="../media/image415.png"/><Relationship Id="rId14" Type="http://schemas.openxmlformats.org/officeDocument/2006/relationships/image" Target="../media/image416.png"/><Relationship Id="rId15" Type="http://schemas.openxmlformats.org/officeDocument/2006/relationships/image" Target="../media/image417.png"/><Relationship Id="rId16" Type="http://schemas.openxmlformats.org/officeDocument/2006/relationships/image" Target="../media/image418.png"/><Relationship Id="rId17" Type="http://schemas.openxmlformats.org/officeDocument/2006/relationships/image" Target="../media/image419.png"/><Relationship Id="rId18" Type="http://schemas.openxmlformats.org/officeDocument/2006/relationships/image" Target="../media/image420.png"/><Relationship Id="rId19" Type="http://schemas.openxmlformats.org/officeDocument/2006/relationships/image" Target="../media/image421.png"/><Relationship Id="rId20" Type="http://schemas.openxmlformats.org/officeDocument/2006/relationships/image" Target="../media/image422.png"/><Relationship Id="rId21" Type="http://schemas.openxmlformats.org/officeDocument/2006/relationships/image" Target="../media/image423.png"/><Relationship Id="rId22" Type="http://schemas.openxmlformats.org/officeDocument/2006/relationships/image" Target="../media/image424.png"/><Relationship Id="rId23" Type="http://schemas.openxmlformats.org/officeDocument/2006/relationships/image" Target="../media/image425.png"/><Relationship Id="rId24" Type="http://schemas.openxmlformats.org/officeDocument/2006/relationships/image" Target="../media/image426.png"/><Relationship Id="rId25" Type="http://schemas.openxmlformats.org/officeDocument/2006/relationships/image" Target="../media/image427.png"/><Relationship Id="rId26" Type="http://schemas.openxmlformats.org/officeDocument/2006/relationships/image" Target="../media/image428.png"/><Relationship Id="rId27" Type="http://schemas.openxmlformats.org/officeDocument/2006/relationships/image" Target="../media/image429.png"/><Relationship Id="rId28" Type="http://schemas.openxmlformats.org/officeDocument/2006/relationships/image" Target="../media/image430.png"/><Relationship Id="rId29" Type="http://schemas.openxmlformats.org/officeDocument/2006/relationships/image" Target="../media/image431.png"/><Relationship Id="rId30" Type="http://schemas.openxmlformats.org/officeDocument/2006/relationships/image" Target="../media/image432.png"/><Relationship Id="rId31" Type="http://schemas.openxmlformats.org/officeDocument/2006/relationships/image" Target="../media/image433.png"/><Relationship Id="rId32" Type="http://schemas.openxmlformats.org/officeDocument/2006/relationships/image" Target="../media/image434.png"/><Relationship Id="rId33" Type="http://schemas.openxmlformats.org/officeDocument/2006/relationships/image" Target="../media/image435.png"/><Relationship Id="rId34" Type="http://schemas.openxmlformats.org/officeDocument/2006/relationships/image" Target="../media/image436.png"/><Relationship Id="rId35" Type="http://schemas.openxmlformats.org/officeDocument/2006/relationships/image" Target="../media/image437.png"/><Relationship Id="rId36" Type="http://schemas.openxmlformats.org/officeDocument/2006/relationships/image" Target="../media/image43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9.png"/><Relationship Id="rId3" Type="http://schemas.openxmlformats.org/officeDocument/2006/relationships/image" Target="../media/image440.png"/><Relationship Id="rId4" Type="http://schemas.openxmlformats.org/officeDocument/2006/relationships/image" Target="../media/image441.png"/><Relationship Id="rId5" Type="http://schemas.openxmlformats.org/officeDocument/2006/relationships/image" Target="../media/image442.png"/><Relationship Id="rId6" Type="http://schemas.openxmlformats.org/officeDocument/2006/relationships/image" Target="../media/image443.png"/><Relationship Id="rId7" Type="http://schemas.openxmlformats.org/officeDocument/2006/relationships/image" Target="../media/image444.png"/><Relationship Id="rId8" Type="http://schemas.openxmlformats.org/officeDocument/2006/relationships/image" Target="../media/image445.png"/><Relationship Id="rId9" Type="http://schemas.openxmlformats.org/officeDocument/2006/relationships/image" Target="../media/image446.png"/><Relationship Id="rId10" Type="http://schemas.openxmlformats.org/officeDocument/2006/relationships/image" Target="../media/image447.png"/><Relationship Id="rId11" Type="http://schemas.openxmlformats.org/officeDocument/2006/relationships/image" Target="../media/image448.png"/><Relationship Id="rId12" Type="http://schemas.openxmlformats.org/officeDocument/2006/relationships/image" Target="../media/image449.png"/><Relationship Id="rId13" Type="http://schemas.openxmlformats.org/officeDocument/2006/relationships/image" Target="../media/image450.png"/><Relationship Id="rId14" Type="http://schemas.openxmlformats.org/officeDocument/2006/relationships/image" Target="../media/image451.png"/><Relationship Id="rId15" Type="http://schemas.openxmlformats.org/officeDocument/2006/relationships/image" Target="../media/image452.png"/><Relationship Id="rId16" Type="http://schemas.openxmlformats.org/officeDocument/2006/relationships/image" Target="../media/image453.png"/><Relationship Id="rId17" Type="http://schemas.openxmlformats.org/officeDocument/2006/relationships/image" Target="../media/image454.png"/><Relationship Id="rId18" Type="http://schemas.openxmlformats.org/officeDocument/2006/relationships/image" Target="../media/image455.png"/><Relationship Id="rId19" Type="http://schemas.openxmlformats.org/officeDocument/2006/relationships/image" Target="../media/image456.png"/><Relationship Id="rId20" Type="http://schemas.openxmlformats.org/officeDocument/2006/relationships/image" Target="../media/image457.png"/><Relationship Id="rId21" Type="http://schemas.openxmlformats.org/officeDocument/2006/relationships/image" Target="../media/image458.png"/><Relationship Id="rId22" Type="http://schemas.openxmlformats.org/officeDocument/2006/relationships/image" Target="../media/image459.png"/><Relationship Id="rId23" Type="http://schemas.openxmlformats.org/officeDocument/2006/relationships/image" Target="../media/image460.png"/><Relationship Id="rId24" Type="http://schemas.openxmlformats.org/officeDocument/2006/relationships/image" Target="../media/image461.png"/><Relationship Id="rId25" Type="http://schemas.openxmlformats.org/officeDocument/2006/relationships/image" Target="../media/image462.png"/><Relationship Id="rId26" Type="http://schemas.openxmlformats.org/officeDocument/2006/relationships/image" Target="../media/image46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4.png"/><Relationship Id="rId3" Type="http://schemas.openxmlformats.org/officeDocument/2006/relationships/image" Target="../media/image465.png"/><Relationship Id="rId4" Type="http://schemas.openxmlformats.org/officeDocument/2006/relationships/image" Target="../media/image466.png"/><Relationship Id="rId5" Type="http://schemas.openxmlformats.org/officeDocument/2006/relationships/image" Target="../media/image467.png"/><Relationship Id="rId6" Type="http://schemas.openxmlformats.org/officeDocument/2006/relationships/image" Target="../media/image468.png"/><Relationship Id="rId7" Type="http://schemas.openxmlformats.org/officeDocument/2006/relationships/image" Target="../media/image469.png"/><Relationship Id="rId8" Type="http://schemas.openxmlformats.org/officeDocument/2006/relationships/image" Target="../media/image470.png"/><Relationship Id="rId9" Type="http://schemas.openxmlformats.org/officeDocument/2006/relationships/image" Target="../media/image471.png"/><Relationship Id="rId10" Type="http://schemas.openxmlformats.org/officeDocument/2006/relationships/image" Target="../media/image472.png"/><Relationship Id="rId11" Type="http://schemas.openxmlformats.org/officeDocument/2006/relationships/image" Target="../media/image473.png"/><Relationship Id="rId12" Type="http://schemas.openxmlformats.org/officeDocument/2006/relationships/image" Target="../media/image474.png"/><Relationship Id="rId13" Type="http://schemas.openxmlformats.org/officeDocument/2006/relationships/image" Target="../media/image475.png"/><Relationship Id="rId14" Type="http://schemas.openxmlformats.org/officeDocument/2006/relationships/image" Target="../media/image476.png"/><Relationship Id="rId15" Type="http://schemas.openxmlformats.org/officeDocument/2006/relationships/image" Target="../media/image477.png"/><Relationship Id="rId16" Type="http://schemas.openxmlformats.org/officeDocument/2006/relationships/image" Target="../media/image478.png"/><Relationship Id="rId17" Type="http://schemas.openxmlformats.org/officeDocument/2006/relationships/image" Target="../media/image479.png"/><Relationship Id="rId18" Type="http://schemas.openxmlformats.org/officeDocument/2006/relationships/image" Target="../media/image480.png"/><Relationship Id="rId19" Type="http://schemas.openxmlformats.org/officeDocument/2006/relationships/image" Target="../media/image481.png"/><Relationship Id="rId20" Type="http://schemas.openxmlformats.org/officeDocument/2006/relationships/image" Target="../media/image482.png"/><Relationship Id="rId21" Type="http://schemas.openxmlformats.org/officeDocument/2006/relationships/image" Target="../media/image483.png"/><Relationship Id="rId22" Type="http://schemas.openxmlformats.org/officeDocument/2006/relationships/image" Target="../media/image484.png"/><Relationship Id="rId23" Type="http://schemas.openxmlformats.org/officeDocument/2006/relationships/image" Target="../media/image485.png"/><Relationship Id="rId24" Type="http://schemas.openxmlformats.org/officeDocument/2006/relationships/image" Target="../media/image486.png"/><Relationship Id="rId25" Type="http://schemas.openxmlformats.org/officeDocument/2006/relationships/image" Target="../media/image487.png"/><Relationship Id="rId26" Type="http://schemas.openxmlformats.org/officeDocument/2006/relationships/image" Target="../media/image488.png"/><Relationship Id="rId27" Type="http://schemas.openxmlformats.org/officeDocument/2006/relationships/image" Target="../media/image489.png"/><Relationship Id="rId28" Type="http://schemas.openxmlformats.org/officeDocument/2006/relationships/image" Target="../media/image490.png"/><Relationship Id="rId29" Type="http://schemas.openxmlformats.org/officeDocument/2006/relationships/image" Target="../media/image491.png"/><Relationship Id="rId30" Type="http://schemas.openxmlformats.org/officeDocument/2006/relationships/image" Target="../media/image492.png"/><Relationship Id="rId31" Type="http://schemas.openxmlformats.org/officeDocument/2006/relationships/image" Target="../media/image493.png"/><Relationship Id="rId32" Type="http://schemas.openxmlformats.org/officeDocument/2006/relationships/image" Target="../media/image494.png"/><Relationship Id="rId33" Type="http://schemas.openxmlformats.org/officeDocument/2006/relationships/image" Target="../media/image495.png"/><Relationship Id="rId34" Type="http://schemas.openxmlformats.org/officeDocument/2006/relationships/image" Target="../media/image496.png"/><Relationship Id="rId35" Type="http://schemas.openxmlformats.org/officeDocument/2006/relationships/image" Target="../media/image497.png"/><Relationship Id="rId36" Type="http://schemas.openxmlformats.org/officeDocument/2006/relationships/image" Target="../media/image498.png"/><Relationship Id="rId37" Type="http://schemas.openxmlformats.org/officeDocument/2006/relationships/image" Target="../media/image499.png"/><Relationship Id="rId38" Type="http://schemas.openxmlformats.org/officeDocument/2006/relationships/image" Target="../media/image500.png"/><Relationship Id="rId39" Type="http://schemas.openxmlformats.org/officeDocument/2006/relationships/image" Target="../media/image501.png"/><Relationship Id="rId40" Type="http://schemas.openxmlformats.org/officeDocument/2006/relationships/image" Target="../media/image502.png"/><Relationship Id="rId41" Type="http://schemas.openxmlformats.org/officeDocument/2006/relationships/image" Target="../media/image503.png"/><Relationship Id="rId42" Type="http://schemas.openxmlformats.org/officeDocument/2006/relationships/image" Target="../media/image504.png"/><Relationship Id="rId43" Type="http://schemas.openxmlformats.org/officeDocument/2006/relationships/image" Target="../media/image505.png"/><Relationship Id="rId44" Type="http://schemas.openxmlformats.org/officeDocument/2006/relationships/image" Target="../media/image506.png"/><Relationship Id="rId45" Type="http://schemas.openxmlformats.org/officeDocument/2006/relationships/image" Target="../media/image507.png"/><Relationship Id="rId46" Type="http://schemas.openxmlformats.org/officeDocument/2006/relationships/image" Target="../media/image50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9.png"/><Relationship Id="rId3" Type="http://schemas.openxmlformats.org/officeDocument/2006/relationships/image" Target="../media/image510.png"/><Relationship Id="rId4" Type="http://schemas.openxmlformats.org/officeDocument/2006/relationships/image" Target="../media/image511.png"/><Relationship Id="rId5" Type="http://schemas.openxmlformats.org/officeDocument/2006/relationships/image" Target="../media/image512.png"/><Relationship Id="rId6" Type="http://schemas.openxmlformats.org/officeDocument/2006/relationships/image" Target="../media/image513.png"/><Relationship Id="rId7" Type="http://schemas.openxmlformats.org/officeDocument/2006/relationships/image" Target="../media/image514.png"/><Relationship Id="rId8" Type="http://schemas.openxmlformats.org/officeDocument/2006/relationships/image" Target="../media/image515.png"/><Relationship Id="rId9" Type="http://schemas.openxmlformats.org/officeDocument/2006/relationships/image" Target="../media/image516.png"/><Relationship Id="rId10" Type="http://schemas.openxmlformats.org/officeDocument/2006/relationships/image" Target="../media/image517.png"/><Relationship Id="rId11" Type="http://schemas.openxmlformats.org/officeDocument/2006/relationships/image" Target="../media/image518.png"/><Relationship Id="rId12" Type="http://schemas.openxmlformats.org/officeDocument/2006/relationships/image" Target="../media/image519.png"/><Relationship Id="rId13" Type="http://schemas.openxmlformats.org/officeDocument/2006/relationships/image" Target="../media/image520.png"/><Relationship Id="rId14" Type="http://schemas.openxmlformats.org/officeDocument/2006/relationships/image" Target="../media/image521.png"/><Relationship Id="rId15" Type="http://schemas.openxmlformats.org/officeDocument/2006/relationships/image" Target="../media/image522.png"/><Relationship Id="rId16" Type="http://schemas.openxmlformats.org/officeDocument/2006/relationships/image" Target="../media/image523.png"/><Relationship Id="rId17" Type="http://schemas.openxmlformats.org/officeDocument/2006/relationships/image" Target="../media/image524.png"/><Relationship Id="rId18" Type="http://schemas.openxmlformats.org/officeDocument/2006/relationships/image" Target="../media/image525.png"/><Relationship Id="rId19" Type="http://schemas.openxmlformats.org/officeDocument/2006/relationships/image" Target="../media/image526.png"/><Relationship Id="rId20" Type="http://schemas.openxmlformats.org/officeDocument/2006/relationships/image" Target="../media/image527.png"/><Relationship Id="rId21" Type="http://schemas.openxmlformats.org/officeDocument/2006/relationships/image" Target="../media/image528.png"/><Relationship Id="rId22" Type="http://schemas.openxmlformats.org/officeDocument/2006/relationships/image" Target="../media/image529.png"/><Relationship Id="rId23" Type="http://schemas.openxmlformats.org/officeDocument/2006/relationships/image" Target="../media/image530.png"/><Relationship Id="rId24" Type="http://schemas.openxmlformats.org/officeDocument/2006/relationships/image" Target="../media/image531.png"/><Relationship Id="rId25" Type="http://schemas.openxmlformats.org/officeDocument/2006/relationships/image" Target="../media/image532.png"/><Relationship Id="rId26" Type="http://schemas.openxmlformats.org/officeDocument/2006/relationships/image" Target="../media/image533.png"/><Relationship Id="rId27" Type="http://schemas.openxmlformats.org/officeDocument/2006/relationships/image" Target="../media/image534.png"/><Relationship Id="rId28" Type="http://schemas.openxmlformats.org/officeDocument/2006/relationships/image" Target="../media/image535.png"/><Relationship Id="rId29" Type="http://schemas.openxmlformats.org/officeDocument/2006/relationships/image" Target="../media/image536.png"/><Relationship Id="rId30" Type="http://schemas.openxmlformats.org/officeDocument/2006/relationships/image" Target="../media/image537.png"/><Relationship Id="rId31" Type="http://schemas.openxmlformats.org/officeDocument/2006/relationships/image" Target="../media/image538.png"/><Relationship Id="rId32" Type="http://schemas.openxmlformats.org/officeDocument/2006/relationships/image" Target="../media/image539.png"/><Relationship Id="rId33" Type="http://schemas.openxmlformats.org/officeDocument/2006/relationships/image" Target="../media/image540.png"/><Relationship Id="rId34" Type="http://schemas.openxmlformats.org/officeDocument/2006/relationships/image" Target="../media/image541.png"/><Relationship Id="rId35" Type="http://schemas.openxmlformats.org/officeDocument/2006/relationships/image" Target="../media/image542.png"/><Relationship Id="rId36" Type="http://schemas.openxmlformats.org/officeDocument/2006/relationships/image" Target="../media/image543.png"/><Relationship Id="rId37" Type="http://schemas.openxmlformats.org/officeDocument/2006/relationships/image" Target="../media/image544.png"/><Relationship Id="rId38" Type="http://schemas.openxmlformats.org/officeDocument/2006/relationships/image" Target="../media/image545.png"/><Relationship Id="rId39" Type="http://schemas.openxmlformats.org/officeDocument/2006/relationships/image" Target="../media/image546.png"/><Relationship Id="rId40" Type="http://schemas.openxmlformats.org/officeDocument/2006/relationships/image" Target="../media/image547.png"/><Relationship Id="rId41" Type="http://schemas.openxmlformats.org/officeDocument/2006/relationships/image" Target="../media/image548.png"/><Relationship Id="rId42" Type="http://schemas.openxmlformats.org/officeDocument/2006/relationships/image" Target="../media/image549.png"/><Relationship Id="rId43" Type="http://schemas.openxmlformats.org/officeDocument/2006/relationships/image" Target="../media/image550.png"/><Relationship Id="rId44" Type="http://schemas.openxmlformats.org/officeDocument/2006/relationships/image" Target="../media/image551.png"/><Relationship Id="rId45" Type="http://schemas.openxmlformats.org/officeDocument/2006/relationships/image" Target="../media/image552.png"/><Relationship Id="rId46" Type="http://schemas.openxmlformats.org/officeDocument/2006/relationships/image" Target="../media/image553.png"/><Relationship Id="rId47" Type="http://schemas.openxmlformats.org/officeDocument/2006/relationships/image" Target="../media/image55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5.png"/><Relationship Id="rId3" Type="http://schemas.openxmlformats.org/officeDocument/2006/relationships/image" Target="../media/image556.png"/><Relationship Id="rId4" Type="http://schemas.openxmlformats.org/officeDocument/2006/relationships/image" Target="../media/image557.png"/><Relationship Id="rId5" Type="http://schemas.openxmlformats.org/officeDocument/2006/relationships/image" Target="../media/image558.png"/><Relationship Id="rId6" Type="http://schemas.openxmlformats.org/officeDocument/2006/relationships/image" Target="../media/image559.png"/><Relationship Id="rId7" Type="http://schemas.openxmlformats.org/officeDocument/2006/relationships/image" Target="../media/image560.png"/><Relationship Id="rId8" Type="http://schemas.openxmlformats.org/officeDocument/2006/relationships/image" Target="../media/image561.png"/><Relationship Id="rId9" Type="http://schemas.openxmlformats.org/officeDocument/2006/relationships/image" Target="../media/image562.png"/><Relationship Id="rId10" Type="http://schemas.openxmlformats.org/officeDocument/2006/relationships/image" Target="../media/image563.png"/><Relationship Id="rId11" Type="http://schemas.openxmlformats.org/officeDocument/2006/relationships/image" Target="../media/image564.png"/><Relationship Id="rId12" Type="http://schemas.openxmlformats.org/officeDocument/2006/relationships/image" Target="../media/image565.png"/><Relationship Id="rId13" Type="http://schemas.openxmlformats.org/officeDocument/2006/relationships/image" Target="../media/image566.png"/><Relationship Id="rId14" Type="http://schemas.openxmlformats.org/officeDocument/2006/relationships/image" Target="../media/image567.png"/><Relationship Id="rId15" Type="http://schemas.openxmlformats.org/officeDocument/2006/relationships/image" Target="../media/image568.png"/><Relationship Id="rId16" Type="http://schemas.openxmlformats.org/officeDocument/2006/relationships/image" Target="../media/image569.png"/><Relationship Id="rId17" Type="http://schemas.openxmlformats.org/officeDocument/2006/relationships/image" Target="../media/image570.png"/><Relationship Id="rId18" Type="http://schemas.openxmlformats.org/officeDocument/2006/relationships/image" Target="../media/image571.png"/><Relationship Id="rId19" Type="http://schemas.openxmlformats.org/officeDocument/2006/relationships/image" Target="../media/image572.png"/><Relationship Id="rId20" Type="http://schemas.openxmlformats.org/officeDocument/2006/relationships/image" Target="../media/image573.png"/><Relationship Id="rId21" Type="http://schemas.openxmlformats.org/officeDocument/2006/relationships/image" Target="../media/image574.png"/><Relationship Id="rId22" Type="http://schemas.openxmlformats.org/officeDocument/2006/relationships/image" Target="../media/image575.png"/><Relationship Id="rId23" Type="http://schemas.openxmlformats.org/officeDocument/2006/relationships/image" Target="../media/image576.png"/><Relationship Id="rId24" Type="http://schemas.openxmlformats.org/officeDocument/2006/relationships/image" Target="../media/image577.png"/><Relationship Id="rId25" Type="http://schemas.openxmlformats.org/officeDocument/2006/relationships/image" Target="../media/image578.png"/><Relationship Id="rId26" Type="http://schemas.openxmlformats.org/officeDocument/2006/relationships/image" Target="../media/image579.png"/><Relationship Id="rId27" Type="http://schemas.openxmlformats.org/officeDocument/2006/relationships/image" Target="../media/image580.png"/><Relationship Id="rId28" Type="http://schemas.openxmlformats.org/officeDocument/2006/relationships/image" Target="../media/image581.png"/><Relationship Id="rId29" Type="http://schemas.openxmlformats.org/officeDocument/2006/relationships/image" Target="../media/image582.png"/><Relationship Id="rId30" Type="http://schemas.openxmlformats.org/officeDocument/2006/relationships/image" Target="../media/image583.png"/><Relationship Id="rId31" Type="http://schemas.openxmlformats.org/officeDocument/2006/relationships/image" Target="../media/image584.png"/><Relationship Id="rId32" Type="http://schemas.openxmlformats.org/officeDocument/2006/relationships/image" Target="../media/image585.png"/><Relationship Id="rId33" Type="http://schemas.openxmlformats.org/officeDocument/2006/relationships/image" Target="../media/image586.png"/><Relationship Id="rId34" Type="http://schemas.openxmlformats.org/officeDocument/2006/relationships/image" Target="../media/image58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8.png"/><Relationship Id="rId3" Type="http://schemas.openxmlformats.org/officeDocument/2006/relationships/image" Target="../media/image589.png"/><Relationship Id="rId4" Type="http://schemas.openxmlformats.org/officeDocument/2006/relationships/image" Target="../media/image590.png"/><Relationship Id="rId5" Type="http://schemas.openxmlformats.org/officeDocument/2006/relationships/image" Target="../media/image591.png"/><Relationship Id="rId6" Type="http://schemas.openxmlformats.org/officeDocument/2006/relationships/image" Target="../media/image592.png"/><Relationship Id="rId7" Type="http://schemas.openxmlformats.org/officeDocument/2006/relationships/image" Target="../media/image593.png"/><Relationship Id="rId8" Type="http://schemas.openxmlformats.org/officeDocument/2006/relationships/image" Target="../media/image594.png"/><Relationship Id="rId9" Type="http://schemas.openxmlformats.org/officeDocument/2006/relationships/image" Target="../media/image595.png"/><Relationship Id="rId10" Type="http://schemas.openxmlformats.org/officeDocument/2006/relationships/image" Target="../media/image596.png"/><Relationship Id="rId11" Type="http://schemas.openxmlformats.org/officeDocument/2006/relationships/image" Target="../media/image597.png"/><Relationship Id="rId12" Type="http://schemas.openxmlformats.org/officeDocument/2006/relationships/image" Target="../media/image598.png"/><Relationship Id="rId13" Type="http://schemas.openxmlformats.org/officeDocument/2006/relationships/image" Target="../media/image599.png"/><Relationship Id="rId14" Type="http://schemas.openxmlformats.org/officeDocument/2006/relationships/image" Target="../media/image600.png"/><Relationship Id="rId15" Type="http://schemas.openxmlformats.org/officeDocument/2006/relationships/image" Target="../media/image601.png"/><Relationship Id="rId16" Type="http://schemas.openxmlformats.org/officeDocument/2006/relationships/image" Target="../media/image602.png"/><Relationship Id="rId17" Type="http://schemas.openxmlformats.org/officeDocument/2006/relationships/image" Target="../media/image603.png"/><Relationship Id="rId18" Type="http://schemas.openxmlformats.org/officeDocument/2006/relationships/image" Target="../media/image604.png"/><Relationship Id="rId19" Type="http://schemas.openxmlformats.org/officeDocument/2006/relationships/image" Target="../media/image605.png"/><Relationship Id="rId20" Type="http://schemas.openxmlformats.org/officeDocument/2006/relationships/image" Target="../media/image606.png"/><Relationship Id="rId21" Type="http://schemas.openxmlformats.org/officeDocument/2006/relationships/image" Target="../media/image607.png"/><Relationship Id="rId22" Type="http://schemas.openxmlformats.org/officeDocument/2006/relationships/image" Target="../media/image608.png"/><Relationship Id="rId23" Type="http://schemas.openxmlformats.org/officeDocument/2006/relationships/image" Target="../media/image60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49.png"/><Relationship Id="rId26" Type="http://schemas.openxmlformats.org/officeDocument/2006/relationships/image" Target="../media/image50.png"/><Relationship Id="rId27" Type="http://schemas.openxmlformats.org/officeDocument/2006/relationships/image" Target="../media/image51.png"/><Relationship Id="rId28" Type="http://schemas.openxmlformats.org/officeDocument/2006/relationships/image" Target="../media/image52.png"/><Relationship Id="rId29" Type="http://schemas.openxmlformats.org/officeDocument/2006/relationships/image" Target="../media/image53.png"/><Relationship Id="rId30" Type="http://schemas.openxmlformats.org/officeDocument/2006/relationships/image" Target="../media/image54.png"/><Relationship Id="rId31" Type="http://schemas.openxmlformats.org/officeDocument/2006/relationships/image" Target="../media/image55.png"/><Relationship Id="rId32" Type="http://schemas.openxmlformats.org/officeDocument/2006/relationships/image" Target="../media/image56.png"/><Relationship Id="rId33" Type="http://schemas.openxmlformats.org/officeDocument/2006/relationships/image" Target="../media/image57.png"/><Relationship Id="rId34" Type="http://schemas.openxmlformats.org/officeDocument/2006/relationships/image" Target="../media/image58.png"/><Relationship Id="rId35" Type="http://schemas.openxmlformats.org/officeDocument/2006/relationships/image" Target="../media/image59.png"/><Relationship Id="rId36" Type="http://schemas.openxmlformats.org/officeDocument/2006/relationships/image" Target="../media/image60.png"/><Relationship Id="rId37" Type="http://schemas.openxmlformats.org/officeDocument/2006/relationships/image" Target="../media/image61.png"/><Relationship Id="rId38" Type="http://schemas.openxmlformats.org/officeDocument/2006/relationships/image" Target="../media/image62.png"/><Relationship Id="rId39" Type="http://schemas.openxmlformats.org/officeDocument/2006/relationships/image" Target="../media/image63.png"/><Relationship Id="rId40" Type="http://schemas.openxmlformats.org/officeDocument/2006/relationships/image" Target="../media/image64.png"/><Relationship Id="rId41" Type="http://schemas.openxmlformats.org/officeDocument/2006/relationships/image" Target="../media/image6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0.png"/><Relationship Id="rId3" Type="http://schemas.openxmlformats.org/officeDocument/2006/relationships/image" Target="../media/image611.png"/><Relationship Id="rId4" Type="http://schemas.openxmlformats.org/officeDocument/2006/relationships/image" Target="../media/image612.png"/><Relationship Id="rId5" Type="http://schemas.openxmlformats.org/officeDocument/2006/relationships/image" Target="../media/image613.png"/><Relationship Id="rId6" Type="http://schemas.openxmlformats.org/officeDocument/2006/relationships/image" Target="../media/image614.png"/><Relationship Id="rId7" Type="http://schemas.openxmlformats.org/officeDocument/2006/relationships/image" Target="../media/image615.png"/><Relationship Id="rId8" Type="http://schemas.openxmlformats.org/officeDocument/2006/relationships/image" Target="../media/image616.png"/><Relationship Id="rId9" Type="http://schemas.openxmlformats.org/officeDocument/2006/relationships/image" Target="../media/image617.png"/><Relationship Id="rId10" Type="http://schemas.openxmlformats.org/officeDocument/2006/relationships/image" Target="../media/image618.png"/><Relationship Id="rId11" Type="http://schemas.openxmlformats.org/officeDocument/2006/relationships/image" Target="../media/image619.png"/><Relationship Id="rId12" Type="http://schemas.openxmlformats.org/officeDocument/2006/relationships/image" Target="../media/image620.png"/><Relationship Id="rId13" Type="http://schemas.openxmlformats.org/officeDocument/2006/relationships/image" Target="../media/image621.png"/><Relationship Id="rId14" Type="http://schemas.openxmlformats.org/officeDocument/2006/relationships/image" Target="../media/image622.png"/><Relationship Id="rId15" Type="http://schemas.openxmlformats.org/officeDocument/2006/relationships/image" Target="../media/image623.png"/><Relationship Id="rId16" Type="http://schemas.openxmlformats.org/officeDocument/2006/relationships/image" Target="../media/image624.png"/><Relationship Id="rId17" Type="http://schemas.openxmlformats.org/officeDocument/2006/relationships/image" Target="../media/image625.png"/><Relationship Id="rId18" Type="http://schemas.openxmlformats.org/officeDocument/2006/relationships/image" Target="../media/image626.png"/><Relationship Id="rId19" Type="http://schemas.openxmlformats.org/officeDocument/2006/relationships/image" Target="../media/image627.png"/><Relationship Id="rId20" Type="http://schemas.openxmlformats.org/officeDocument/2006/relationships/image" Target="../media/image628.png"/><Relationship Id="rId21" Type="http://schemas.openxmlformats.org/officeDocument/2006/relationships/image" Target="../media/image629.png"/><Relationship Id="rId22" Type="http://schemas.openxmlformats.org/officeDocument/2006/relationships/image" Target="../media/image630.png"/><Relationship Id="rId23" Type="http://schemas.openxmlformats.org/officeDocument/2006/relationships/image" Target="../media/image63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2.png"/><Relationship Id="rId3" Type="http://schemas.openxmlformats.org/officeDocument/2006/relationships/image" Target="../media/image633.png"/><Relationship Id="rId4" Type="http://schemas.openxmlformats.org/officeDocument/2006/relationships/image" Target="../media/image634.png"/><Relationship Id="rId5" Type="http://schemas.openxmlformats.org/officeDocument/2006/relationships/image" Target="../media/image635.png"/><Relationship Id="rId6" Type="http://schemas.openxmlformats.org/officeDocument/2006/relationships/image" Target="../media/image636.png"/><Relationship Id="rId7" Type="http://schemas.openxmlformats.org/officeDocument/2006/relationships/image" Target="../media/image637.png"/><Relationship Id="rId8" Type="http://schemas.openxmlformats.org/officeDocument/2006/relationships/image" Target="../media/image638.png"/><Relationship Id="rId9" Type="http://schemas.openxmlformats.org/officeDocument/2006/relationships/image" Target="../media/image639.png"/><Relationship Id="rId10" Type="http://schemas.openxmlformats.org/officeDocument/2006/relationships/image" Target="../media/image640.png"/><Relationship Id="rId11" Type="http://schemas.openxmlformats.org/officeDocument/2006/relationships/image" Target="../media/image641.png"/><Relationship Id="rId12" Type="http://schemas.openxmlformats.org/officeDocument/2006/relationships/image" Target="../media/image642.png"/><Relationship Id="rId13" Type="http://schemas.openxmlformats.org/officeDocument/2006/relationships/image" Target="../media/image643.png"/><Relationship Id="rId14" Type="http://schemas.openxmlformats.org/officeDocument/2006/relationships/image" Target="../media/image644.png"/><Relationship Id="rId15" Type="http://schemas.openxmlformats.org/officeDocument/2006/relationships/image" Target="../media/image645.png"/><Relationship Id="rId16" Type="http://schemas.openxmlformats.org/officeDocument/2006/relationships/image" Target="../media/image646.png"/><Relationship Id="rId17" Type="http://schemas.openxmlformats.org/officeDocument/2006/relationships/image" Target="../media/image647.png"/><Relationship Id="rId18" Type="http://schemas.openxmlformats.org/officeDocument/2006/relationships/image" Target="../media/image648.png"/><Relationship Id="rId19" Type="http://schemas.openxmlformats.org/officeDocument/2006/relationships/image" Target="../media/image649.png"/><Relationship Id="rId20" Type="http://schemas.openxmlformats.org/officeDocument/2006/relationships/image" Target="../media/image650.png"/><Relationship Id="rId21" Type="http://schemas.openxmlformats.org/officeDocument/2006/relationships/image" Target="../media/image651.png"/><Relationship Id="rId22" Type="http://schemas.openxmlformats.org/officeDocument/2006/relationships/image" Target="../media/image652.png"/><Relationship Id="rId23" Type="http://schemas.openxmlformats.org/officeDocument/2006/relationships/image" Target="../media/image653.png"/><Relationship Id="rId24" Type="http://schemas.openxmlformats.org/officeDocument/2006/relationships/image" Target="../media/image654.png"/><Relationship Id="rId25" Type="http://schemas.openxmlformats.org/officeDocument/2006/relationships/image" Target="../media/image65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6.png"/><Relationship Id="rId3" Type="http://schemas.openxmlformats.org/officeDocument/2006/relationships/image" Target="../media/image657.png"/><Relationship Id="rId4" Type="http://schemas.openxmlformats.org/officeDocument/2006/relationships/image" Target="../media/image658.png"/><Relationship Id="rId5" Type="http://schemas.openxmlformats.org/officeDocument/2006/relationships/image" Target="../media/image659.png"/><Relationship Id="rId6" Type="http://schemas.openxmlformats.org/officeDocument/2006/relationships/image" Target="../media/image660.png"/><Relationship Id="rId7" Type="http://schemas.openxmlformats.org/officeDocument/2006/relationships/image" Target="../media/image661.png"/><Relationship Id="rId8" Type="http://schemas.openxmlformats.org/officeDocument/2006/relationships/image" Target="../media/image662.png"/><Relationship Id="rId9" Type="http://schemas.openxmlformats.org/officeDocument/2006/relationships/image" Target="../media/image663.png"/><Relationship Id="rId10" Type="http://schemas.openxmlformats.org/officeDocument/2006/relationships/image" Target="../media/image664.png"/><Relationship Id="rId11" Type="http://schemas.openxmlformats.org/officeDocument/2006/relationships/image" Target="../media/image665.png"/><Relationship Id="rId12" Type="http://schemas.openxmlformats.org/officeDocument/2006/relationships/image" Target="../media/image666.png"/><Relationship Id="rId13" Type="http://schemas.openxmlformats.org/officeDocument/2006/relationships/image" Target="../media/image667.png"/><Relationship Id="rId14" Type="http://schemas.openxmlformats.org/officeDocument/2006/relationships/image" Target="../media/image668.png"/><Relationship Id="rId15" Type="http://schemas.openxmlformats.org/officeDocument/2006/relationships/image" Target="../media/image669.png"/><Relationship Id="rId16" Type="http://schemas.openxmlformats.org/officeDocument/2006/relationships/image" Target="../media/image670.png"/><Relationship Id="rId17" Type="http://schemas.openxmlformats.org/officeDocument/2006/relationships/image" Target="../media/image671.png"/><Relationship Id="rId18" Type="http://schemas.openxmlformats.org/officeDocument/2006/relationships/image" Target="../media/image672.png"/><Relationship Id="rId19" Type="http://schemas.openxmlformats.org/officeDocument/2006/relationships/image" Target="../media/image673.png"/><Relationship Id="rId20" Type="http://schemas.openxmlformats.org/officeDocument/2006/relationships/image" Target="../media/image674.png"/><Relationship Id="rId21" Type="http://schemas.openxmlformats.org/officeDocument/2006/relationships/image" Target="../media/image675.png"/><Relationship Id="rId22" Type="http://schemas.openxmlformats.org/officeDocument/2006/relationships/image" Target="../media/image676.png"/><Relationship Id="rId23" Type="http://schemas.openxmlformats.org/officeDocument/2006/relationships/image" Target="../media/image677.png"/><Relationship Id="rId24" Type="http://schemas.openxmlformats.org/officeDocument/2006/relationships/image" Target="../media/image67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Relationship Id="rId26" Type="http://schemas.openxmlformats.org/officeDocument/2006/relationships/image" Target="../media/image90.png"/><Relationship Id="rId27" Type="http://schemas.openxmlformats.org/officeDocument/2006/relationships/image" Target="../media/image91.png"/><Relationship Id="rId28" Type="http://schemas.openxmlformats.org/officeDocument/2006/relationships/image" Target="../media/image92.png"/><Relationship Id="rId29" Type="http://schemas.openxmlformats.org/officeDocument/2006/relationships/image" Target="../media/image93.png"/><Relationship Id="rId30" Type="http://schemas.openxmlformats.org/officeDocument/2006/relationships/image" Target="../media/image94.png"/><Relationship Id="rId31" Type="http://schemas.openxmlformats.org/officeDocument/2006/relationships/image" Target="../media/image95.png"/><Relationship Id="rId32" Type="http://schemas.openxmlformats.org/officeDocument/2006/relationships/image" Target="../media/image96.png"/><Relationship Id="rId33" Type="http://schemas.openxmlformats.org/officeDocument/2006/relationships/image" Target="../media/image97.png"/><Relationship Id="rId34" Type="http://schemas.openxmlformats.org/officeDocument/2006/relationships/image" Target="../media/image98.png"/><Relationship Id="rId35" Type="http://schemas.openxmlformats.org/officeDocument/2006/relationships/image" Target="../media/image99.png"/><Relationship Id="rId36" Type="http://schemas.openxmlformats.org/officeDocument/2006/relationships/image" Target="../media/image100.png"/><Relationship Id="rId37" Type="http://schemas.openxmlformats.org/officeDocument/2006/relationships/image" Target="../media/image101.png"/><Relationship Id="rId38" Type="http://schemas.openxmlformats.org/officeDocument/2006/relationships/image" Target="../media/image102.png"/><Relationship Id="rId39" Type="http://schemas.openxmlformats.org/officeDocument/2006/relationships/image" Target="../media/image103.png"/><Relationship Id="rId40" Type="http://schemas.openxmlformats.org/officeDocument/2006/relationships/image" Target="../media/image104.png"/><Relationship Id="rId41" Type="http://schemas.openxmlformats.org/officeDocument/2006/relationships/image" Target="../media/image105.png"/><Relationship Id="rId42" Type="http://schemas.openxmlformats.org/officeDocument/2006/relationships/image" Target="../media/image106.png"/><Relationship Id="rId43" Type="http://schemas.openxmlformats.org/officeDocument/2006/relationships/image" Target="../media/image107.png"/><Relationship Id="rId44" Type="http://schemas.openxmlformats.org/officeDocument/2006/relationships/image" Target="../media/image108.png"/><Relationship Id="rId45" Type="http://schemas.openxmlformats.org/officeDocument/2006/relationships/image" Target="../media/image109.png"/><Relationship Id="rId46" Type="http://schemas.openxmlformats.org/officeDocument/2006/relationships/image" Target="../media/image1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Relationship Id="rId33" Type="http://schemas.openxmlformats.org/officeDocument/2006/relationships/image" Target="../media/image142.png"/><Relationship Id="rId34" Type="http://schemas.openxmlformats.org/officeDocument/2006/relationships/image" Target="../media/image143.png"/><Relationship Id="rId35" Type="http://schemas.openxmlformats.org/officeDocument/2006/relationships/image" Target="../media/image144.png"/><Relationship Id="rId36" Type="http://schemas.openxmlformats.org/officeDocument/2006/relationships/image" Target="../media/image145.png"/><Relationship Id="rId37" Type="http://schemas.openxmlformats.org/officeDocument/2006/relationships/image" Target="../media/image146.png"/><Relationship Id="rId38" Type="http://schemas.openxmlformats.org/officeDocument/2006/relationships/image" Target="../media/image147.png"/><Relationship Id="rId39" Type="http://schemas.openxmlformats.org/officeDocument/2006/relationships/image" Target="../media/image148.png"/><Relationship Id="rId40" Type="http://schemas.openxmlformats.org/officeDocument/2006/relationships/image" Target="../media/image149.png"/><Relationship Id="rId41" Type="http://schemas.openxmlformats.org/officeDocument/2006/relationships/image" Target="../media/image150.png"/><Relationship Id="rId42" Type="http://schemas.openxmlformats.org/officeDocument/2006/relationships/image" Target="../media/image151.png"/><Relationship Id="rId43" Type="http://schemas.openxmlformats.org/officeDocument/2006/relationships/image" Target="../media/image152.png"/><Relationship Id="rId44" Type="http://schemas.openxmlformats.org/officeDocument/2006/relationships/image" Target="../media/image153.png"/><Relationship Id="rId45" Type="http://schemas.openxmlformats.org/officeDocument/2006/relationships/image" Target="../media/image154.png"/><Relationship Id="rId46" Type="http://schemas.openxmlformats.org/officeDocument/2006/relationships/image" Target="../media/image155.png"/><Relationship Id="rId47" Type="http://schemas.openxmlformats.org/officeDocument/2006/relationships/image" Target="../media/image1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Relationship Id="rId16" Type="http://schemas.openxmlformats.org/officeDocument/2006/relationships/image" Target="../media/image171.png"/><Relationship Id="rId17" Type="http://schemas.openxmlformats.org/officeDocument/2006/relationships/image" Target="../media/image172.png"/><Relationship Id="rId18" Type="http://schemas.openxmlformats.org/officeDocument/2006/relationships/image" Target="../media/image173.png"/><Relationship Id="rId19" Type="http://schemas.openxmlformats.org/officeDocument/2006/relationships/image" Target="../media/image174.png"/><Relationship Id="rId20" Type="http://schemas.openxmlformats.org/officeDocument/2006/relationships/image" Target="../media/image175.png"/><Relationship Id="rId21" Type="http://schemas.openxmlformats.org/officeDocument/2006/relationships/image" Target="../media/image176.png"/><Relationship Id="rId22" Type="http://schemas.openxmlformats.org/officeDocument/2006/relationships/image" Target="../media/image177.png"/><Relationship Id="rId23" Type="http://schemas.openxmlformats.org/officeDocument/2006/relationships/image" Target="../media/image178.png"/><Relationship Id="rId24" Type="http://schemas.openxmlformats.org/officeDocument/2006/relationships/image" Target="../media/image179.png"/><Relationship Id="rId25" Type="http://schemas.openxmlformats.org/officeDocument/2006/relationships/image" Target="../media/image180.png"/><Relationship Id="rId26" Type="http://schemas.openxmlformats.org/officeDocument/2006/relationships/image" Target="../media/image181.png"/><Relationship Id="rId27" Type="http://schemas.openxmlformats.org/officeDocument/2006/relationships/image" Target="../media/image182.png"/><Relationship Id="rId28" Type="http://schemas.openxmlformats.org/officeDocument/2006/relationships/image" Target="../media/image183.png"/><Relationship Id="rId29" Type="http://schemas.openxmlformats.org/officeDocument/2006/relationships/image" Target="../media/image184.png"/><Relationship Id="rId30" Type="http://schemas.openxmlformats.org/officeDocument/2006/relationships/image" Target="../media/image185.png"/><Relationship Id="rId31" Type="http://schemas.openxmlformats.org/officeDocument/2006/relationships/image" Target="../media/image186.png"/><Relationship Id="rId32" Type="http://schemas.openxmlformats.org/officeDocument/2006/relationships/image" Target="../media/image187.png"/><Relationship Id="rId33" Type="http://schemas.openxmlformats.org/officeDocument/2006/relationships/image" Target="../media/image188.png"/><Relationship Id="rId34" Type="http://schemas.openxmlformats.org/officeDocument/2006/relationships/image" Target="../media/image18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Relationship Id="rId12" Type="http://schemas.openxmlformats.org/officeDocument/2006/relationships/image" Target="../media/image200.png"/><Relationship Id="rId13" Type="http://schemas.openxmlformats.org/officeDocument/2006/relationships/image" Target="../media/image201.png"/><Relationship Id="rId14" Type="http://schemas.openxmlformats.org/officeDocument/2006/relationships/image" Target="../media/image202.png"/><Relationship Id="rId15" Type="http://schemas.openxmlformats.org/officeDocument/2006/relationships/image" Target="../media/image203.png"/><Relationship Id="rId16" Type="http://schemas.openxmlformats.org/officeDocument/2006/relationships/image" Target="../media/image204.png"/><Relationship Id="rId17" Type="http://schemas.openxmlformats.org/officeDocument/2006/relationships/image" Target="../media/image205.png"/><Relationship Id="rId18" Type="http://schemas.openxmlformats.org/officeDocument/2006/relationships/image" Target="../media/image206.png"/><Relationship Id="rId19" Type="http://schemas.openxmlformats.org/officeDocument/2006/relationships/image" Target="../media/image207.png"/><Relationship Id="rId20" Type="http://schemas.openxmlformats.org/officeDocument/2006/relationships/image" Target="../media/image208.png"/><Relationship Id="rId21" Type="http://schemas.openxmlformats.org/officeDocument/2006/relationships/image" Target="../media/image209.png"/><Relationship Id="rId22" Type="http://schemas.openxmlformats.org/officeDocument/2006/relationships/image" Target="../media/image210.png"/><Relationship Id="rId23" Type="http://schemas.openxmlformats.org/officeDocument/2006/relationships/image" Target="../media/image211.png"/><Relationship Id="rId24" Type="http://schemas.openxmlformats.org/officeDocument/2006/relationships/image" Target="../media/image212.png"/><Relationship Id="rId25" Type="http://schemas.openxmlformats.org/officeDocument/2006/relationships/image" Target="../media/image213.png"/><Relationship Id="rId26" Type="http://schemas.openxmlformats.org/officeDocument/2006/relationships/image" Target="../media/image214.png"/><Relationship Id="rId27" Type="http://schemas.openxmlformats.org/officeDocument/2006/relationships/image" Target="../media/image215.png"/><Relationship Id="rId28" Type="http://schemas.openxmlformats.org/officeDocument/2006/relationships/image" Target="../media/image2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Relationship Id="rId8" Type="http://schemas.openxmlformats.org/officeDocument/2006/relationships/image" Target="../media/image223.png"/><Relationship Id="rId9" Type="http://schemas.openxmlformats.org/officeDocument/2006/relationships/image" Target="../media/image224.png"/><Relationship Id="rId10" Type="http://schemas.openxmlformats.org/officeDocument/2006/relationships/image" Target="../media/image225.png"/><Relationship Id="rId11" Type="http://schemas.openxmlformats.org/officeDocument/2006/relationships/image" Target="../media/image226.png"/><Relationship Id="rId12" Type="http://schemas.openxmlformats.org/officeDocument/2006/relationships/image" Target="../media/image227.png"/><Relationship Id="rId13" Type="http://schemas.openxmlformats.org/officeDocument/2006/relationships/image" Target="../media/image228.png"/><Relationship Id="rId14" Type="http://schemas.openxmlformats.org/officeDocument/2006/relationships/image" Target="../media/image229.png"/><Relationship Id="rId15" Type="http://schemas.openxmlformats.org/officeDocument/2006/relationships/image" Target="../media/image230.png"/><Relationship Id="rId16" Type="http://schemas.openxmlformats.org/officeDocument/2006/relationships/image" Target="../media/image231.png"/><Relationship Id="rId17" Type="http://schemas.openxmlformats.org/officeDocument/2006/relationships/image" Target="../media/image232.png"/><Relationship Id="rId18" Type="http://schemas.openxmlformats.org/officeDocument/2006/relationships/image" Target="../media/image233.png"/><Relationship Id="rId19" Type="http://schemas.openxmlformats.org/officeDocument/2006/relationships/image" Target="../media/image234.png"/><Relationship Id="rId20" Type="http://schemas.openxmlformats.org/officeDocument/2006/relationships/image" Target="../media/image235.png"/><Relationship Id="rId21" Type="http://schemas.openxmlformats.org/officeDocument/2006/relationships/image" Target="../media/image236.png"/><Relationship Id="rId22" Type="http://schemas.openxmlformats.org/officeDocument/2006/relationships/image" Target="../media/image237.png"/><Relationship Id="rId23" Type="http://schemas.openxmlformats.org/officeDocument/2006/relationships/image" Target="../media/image238.png"/><Relationship Id="rId24" Type="http://schemas.openxmlformats.org/officeDocument/2006/relationships/image" Target="../media/image239.png"/><Relationship Id="rId25" Type="http://schemas.openxmlformats.org/officeDocument/2006/relationships/image" Target="../media/image240.png"/><Relationship Id="rId26" Type="http://schemas.openxmlformats.org/officeDocument/2006/relationships/image" Target="../media/image241.png"/><Relationship Id="rId27" Type="http://schemas.openxmlformats.org/officeDocument/2006/relationships/image" Target="../media/image242.png"/><Relationship Id="rId28" Type="http://schemas.openxmlformats.org/officeDocument/2006/relationships/image" Target="../media/image243.png"/><Relationship Id="rId29" Type="http://schemas.openxmlformats.org/officeDocument/2006/relationships/image" Target="../media/image2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5.png"/><Relationship Id="rId3" Type="http://schemas.openxmlformats.org/officeDocument/2006/relationships/image" Target="../media/image246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251.png"/><Relationship Id="rId9" Type="http://schemas.openxmlformats.org/officeDocument/2006/relationships/image" Target="../media/image252.png"/><Relationship Id="rId10" Type="http://schemas.openxmlformats.org/officeDocument/2006/relationships/image" Target="../media/image253.png"/><Relationship Id="rId11" Type="http://schemas.openxmlformats.org/officeDocument/2006/relationships/image" Target="../media/image254.png"/><Relationship Id="rId12" Type="http://schemas.openxmlformats.org/officeDocument/2006/relationships/image" Target="../media/image255.png"/><Relationship Id="rId13" Type="http://schemas.openxmlformats.org/officeDocument/2006/relationships/image" Target="../media/image256.png"/><Relationship Id="rId14" Type="http://schemas.openxmlformats.org/officeDocument/2006/relationships/image" Target="../media/image257.png"/><Relationship Id="rId15" Type="http://schemas.openxmlformats.org/officeDocument/2006/relationships/image" Target="../media/image258.png"/><Relationship Id="rId16" Type="http://schemas.openxmlformats.org/officeDocument/2006/relationships/image" Target="../media/image259.png"/><Relationship Id="rId17" Type="http://schemas.openxmlformats.org/officeDocument/2006/relationships/image" Target="../media/image260.png"/><Relationship Id="rId18" Type="http://schemas.openxmlformats.org/officeDocument/2006/relationships/image" Target="../media/image261.png"/><Relationship Id="rId19" Type="http://schemas.openxmlformats.org/officeDocument/2006/relationships/image" Target="../media/image262.png"/><Relationship Id="rId20" Type="http://schemas.openxmlformats.org/officeDocument/2006/relationships/image" Target="../media/image263.png"/><Relationship Id="rId21" Type="http://schemas.openxmlformats.org/officeDocument/2006/relationships/image" Target="../media/image264.png"/><Relationship Id="rId22" Type="http://schemas.openxmlformats.org/officeDocument/2006/relationships/image" Target="../media/image265.png"/><Relationship Id="rId23" Type="http://schemas.openxmlformats.org/officeDocument/2006/relationships/image" Target="../media/image266.png"/><Relationship Id="rId24" Type="http://schemas.openxmlformats.org/officeDocument/2006/relationships/image" Target="../media/image267.png"/><Relationship Id="rId25" Type="http://schemas.openxmlformats.org/officeDocument/2006/relationships/image" Target="../media/image268.png"/><Relationship Id="rId26" Type="http://schemas.openxmlformats.org/officeDocument/2006/relationships/image" Target="../media/image269.png"/><Relationship Id="rId27" Type="http://schemas.openxmlformats.org/officeDocument/2006/relationships/image" Target="../media/image270.png"/><Relationship Id="rId28" Type="http://schemas.openxmlformats.org/officeDocument/2006/relationships/image" Target="../media/image271.png"/><Relationship Id="rId29" Type="http://schemas.openxmlformats.org/officeDocument/2006/relationships/image" Target="../media/image27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image" Target="../media/image277.png"/><Relationship Id="rId7" Type="http://schemas.openxmlformats.org/officeDocument/2006/relationships/image" Target="../media/image278.png"/><Relationship Id="rId8" Type="http://schemas.openxmlformats.org/officeDocument/2006/relationships/image" Target="../media/image279.png"/><Relationship Id="rId9" Type="http://schemas.openxmlformats.org/officeDocument/2006/relationships/image" Target="../media/image280.png"/><Relationship Id="rId10" Type="http://schemas.openxmlformats.org/officeDocument/2006/relationships/image" Target="../media/image281.png"/><Relationship Id="rId11" Type="http://schemas.openxmlformats.org/officeDocument/2006/relationships/image" Target="../media/image282.png"/><Relationship Id="rId12" Type="http://schemas.openxmlformats.org/officeDocument/2006/relationships/image" Target="../media/image283.png"/><Relationship Id="rId13" Type="http://schemas.openxmlformats.org/officeDocument/2006/relationships/image" Target="../media/image284.png"/><Relationship Id="rId14" Type="http://schemas.openxmlformats.org/officeDocument/2006/relationships/image" Target="../media/image285.png"/><Relationship Id="rId15" Type="http://schemas.openxmlformats.org/officeDocument/2006/relationships/image" Target="../media/image286.png"/><Relationship Id="rId16" Type="http://schemas.openxmlformats.org/officeDocument/2006/relationships/image" Target="../media/image287.png"/><Relationship Id="rId17" Type="http://schemas.openxmlformats.org/officeDocument/2006/relationships/image" Target="../media/image288.png"/><Relationship Id="rId18" Type="http://schemas.openxmlformats.org/officeDocument/2006/relationships/image" Target="../media/image289.png"/><Relationship Id="rId19" Type="http://schemas.openxmlformats.org/officeDocument/2006/relationships/image" Target="../media/image290.png"/><Relationship Id="rId20" Type="http://schemas.openxmlformats.org/officeDocument/2006/relationships/image" Target="../media/image291.png"/><Relationship Id="rId21" Type="http://schemas.openxmlformats.org/officeDocument/2006/relationships/image" Target="../media/image292.png"/><Relationship Id="rId22" Type="http://schemas.openxmlformats.org/officeDocument/2006/relationships/image" Target="../media/image293.png"/><Relationship Id="rId23" Type="http://schemas.openxmlformats.org/officeDocument/2006/relationships/image" Target="../media/image294.png"/><Relationship Id="rId24" Type="http://schemas.openxmlformats.org/officeDocument/2006/relationships/image" Target="../media/image295.png"/><Relationship Id="rId25" Type="http://schemas.openxmlformats.org/officeDocument/2006/relationships/image" Target="../media/image296.png"/><Relationship Id="rId26" Type="http://schemas.openxmlformats.org/officeDocument/2006/relationships/image" Target="../media/image297.png"/><Relationship Id="rId27" Type="http://schemas.openxmlformats.org/officeDocument/2006/relationships/image" Target="../media/image298.png"/><Relationship Id="rId28" Type="http://schemas.openxmlformats.org/officeDocument/2006/relationships/image" Target="../media/image299.png"/><Relationship Id="rId29" Type="http://schemas.openxmlformats.org/officeDocument/2006/relationships/image" Target="../media/image300.png"/><Relationship Id="rId30" Type="http://schemas.openxmlformats.org/officeDocument/2006/relationships/image" Target="../media/image3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50101" y="2509603"/>
            <a:ext cx="9977245" cy="428240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932478" y="3355524"/>
            <a:ext cx="419115" cy="419115"/>
            <a:chOff x="14932478" y="3355524"/>
            <a:chExt cx="419115" cy="4191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816388" y="3239434"/>
              <a:ext cx="838230" cy="83823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32478" y="3355524"/>
              <a:ext cx="419115" cy="4191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6" y="2702659"/>
            <a:ext cx="2938950" cy="2938950"/>
            <a:chOff x="3383456" y="2702659"/>
            <a:chExt cx="2938950" cy="293895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9398" y="1888601"/>
              <a:ext cx="5877899" cy="587789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83456" y="2702659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942915" y="5872140"/>
            <a:ext cx="1230158" cy="1230158"/>
            <a:chOff x="5942915" y="5872140"/>
            <a:chExt cx="1230158" cy="1230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02174" y="5531400"/>
              <a:ext cx="2460316" cy="2460316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42915" y="5872140"/>
              <a:ext cx="1230158" cy="123015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83437" y="5386863"/>
            <a:ext cx="1439340" cy="106066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583434" y="4252783"/>
            <a:ext cx="3476019" cy="1048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0089" y="479041"/>
            <a:ext cx="6877083" cy="48697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80952" y="1754197"/>
            <a:ext cx="333333" cy="333333"/>
            <a:chOff x="6880952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8623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95840" y="2553278"/>
            <a:ext cx="3600554" cy="7622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7" y="7553643"/>
            <a:ext cx="13088304" cy="1286847"/>
            <a:chOff x="3383457" y="7553643"/>
            <a:chExt cx="13088304" cy="128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838717" y="7232197"/>
              <a:ext cx="26176609" cy="257369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83457" y="7553643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788219" y="8149448"/>
            <a:ext cx="1285714" cy="95238"/>
            <a:chOff x="2788219" y="8149448"/>
            <a:chExt cx="1285714" cy="952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2788219" y="8149448"/>
              <a:ext cx="1285714" cy="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180681" y="8186352"/>
            <a:ext cx="786379" cy="21429"/>
            <a:chOff x="5180681" y="8186352"/>
            <a:chExt cx="786379" cy="214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5180681" y="8186352"/>
              <a:ext cx="786379" cy="214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879075" y="3764092"/>
            <a:ext cx="5207112" cy="2757530"/>
            <a:chOff x="3879075" y="3764092"/>
            <a:chExt cx="5207112" cy="275753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79075" y="3764092"/>
              <a:ext cx="5207112" cy="275753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927609" y="3708266"/>
            <a:ext cx="6105845" cy="2869182"/>
            <a:chOff x="9927609" y="3708266"/>
            <a:chExt cx="6105845" cy="286918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927609" y="3708266"/>
              <a:ext cx="6105845" cy="286918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285810" y="7862749"/>
            <a:ext cx="2344202" cy="79146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870630" y="7977554"/>
            <a:ext cx="2521546" cy="59998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83457" y="3217356"/>
            <a:ext cx="9723513" cy="4094271"/>
            <a:chOff x="3383457" y="3217356"/>
            <a:chExt cx="9723513" cy="4094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457" y="3217356"/>
              <a:ext cx="9723513" cy="4094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20089" y="479041"/>
            <a:ext cx="6877083" cy="486979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880952" y="1754197"/>
            <a:ext cx="333333" cy="333333"/>
            <a:chOff x="6880952" y="1754197"/>
            <a:chExt cx="333333" cy="33333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8623" y="1661867"/>
              <a:ext cx="666667" cy="66666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95840" y="2553278"/>
            <a:ext cx="1938906" cy="76226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383457" y="3453780"/>
            <a:ext cx="13040752" cy="4963135"/>
            <a:chOff x="3383457" y="3453780"/>
            <a:chExt cx="13040752" cy="496313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83457" y="3453780"/>
              <a:ext cx="13040752" cy="496313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83457" y="3217356"/>
            <a:ext cx="9723513" cy="4094271"/>
            <a:chOff x="3383457" y="3217356"/>
            <a:chExt cx="9723513" cy="4094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457" y="3217356"/>
              <a:ext cx="9723513" cy="4094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20089" y="479041"/>
            <a:ext cx="6877083" cy="486979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880952" y="1754197"/>
            <a:ext cx="333333" cy="333333"/>
            <a:chOff x="6880952" y="1754197"/>
            <a:chExt cx="333333" cy="33333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8623" y="1661867"/>
              <a:ext cx="666667" cy="66666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86316" y="2529916"/>
            <a:ext cx="3099763" cy="77345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303628" y="3317119"/>
            <a:ext cx="7678459" cy="5799846"/>
            <a:chOff x="5303628" y="3317119"/>
            <a:chExt cx="7678459" cy="579984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03628" y="3317119"/>
              <a:ext cx="7678459" cy="579984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0089" y="479041"/>
            <a:ext cx="6877083" cy="48697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80952" y="1754197"/>
            <a:ext cx="333333" cy="333333"/>
            <a:chOff x="6880952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8623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95840" y="2553278"/>
            <a:ext cx="1686401" cy="7622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7" y="7553643"/>
            <a:ext cx="13088304" cy="1286847"/>
            <a:chOff x="3383457" y="7553643"/>
            <a:chExt cx="13088304" cy="128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838717" y="7232197"/>
              <a:ext cx="26176609" cy="257369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83457" y="7553643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788219" y="8149448"/>
            <a:ext cx="1285714" cy="95238"/>
            <a:chOff x="2788219" y="8149448"/>
            <a:chExt cx="1285714" cy="952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2788219" y="8149448"/>
              <a:ext cx="1285714" cy="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180681" y="8186352"/>
            <a:ext cx="786379" cy="21429"/>
            <a:chOff x="5180681" y="8186352"/>
            <a:chExt cx="786379" cy="214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5180681" y="8186352"/>
              <a:ext cx="786379" cy="2142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285810" y="7862749"/>
            <a:ext cx="2344202" cy="79146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70630" y="7977554"/>
            <a:ext cx="2266641" cy="59998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363103" y="3144690"/>
            <a:ext cx="11129012" cy="4295247"/>
            <a:chOff x="4363103" y="3144690"/>
            <a:chExt cx="11129012" cy="429524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63103" y="3144690"/>
              <a:ext cx="11129012" cy="4295247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939200" y="4635594"/>
            <a:ext cx="941752" cy="951666"/>
            <a:chOff x="5939200" y="4635594"/>
            <a:chExt cx="941752" cy="95166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39200" y="4635594"/>
              <a:ext cx="941752" cy="95166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201105" y="4667024"/>
            <a:ext cx="941752" cy="951666"/>
            <a:chOff x="8201105" y="4667024"/>
            <a:chExt cx="941752" cy="95166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201105" y="4667024"/>
              <a:ext cx="941752" cy="95166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174745" y="4471165"/>
            <a:ext cx="1475358" cy="1490888"/>
            <a:chOff x="10174745" y="4471165"/>
            <a:chExt cx="1475358" cy="149088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174745" y="4471165"/>
              <a:ext cx="1475358" cy="1490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81993" y="667832"/>
            <a:ext cx="8907312" cy="456534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882604" y="1754197"/>
            <a:ext cx="333333" cy="333333"/>
            <a:chOff x="8882604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90274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2604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95840" y="2553278"/>
            <a:ext cx="1938906" cy="7622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7" y="3591626"/>
            <a:ext cx="4088567" cy="3066466"/>
            <a:chOff x="3383457" y="3591626"/>
            <a:chExt cx="4088567" cy="306646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83457" y="3591626"/>
              <a:ext cx="4088567" cy="306646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91817" y="3591626"/>
            <a:ext cx="4088567" cy="3066466"/>
            <a:chOff x="7891817" y="3591626"/>
            <a:chExt cx="4088567" cy="306646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91817" y="3591626"/>
              <a:ext cx="4088567" cy="306646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400178" y="3591626"/>
            <a:ext cx="4088567" cy="3066466"/>
            <a:chOff x="12400178" y="3591626"/>
            <a:chExt cx="4088567" cy="306646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00178" y="3591626"/>
              <a:ext cx="4088567" cy="306646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957477" y="6189350"/>
            <a:ext cx="2940528" cy="823824"/>
            <a:chOff x="3957477" y="6189350"/>
            <a:chExt cx="2940528" cy="82382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93339" y="5983564"/>
              <a:ext cx="5881056" cy="1647649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57477" y="6189350"/>
              <a:ext cx="2940528" cy="82382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998486" y="6285724"/>
            <a:ext cx="2840683" cy="76263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221735" y="7323059"/>
            <a:ext cx="4454336" cy="59617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465837" y="6189350"/>
            <a:ext cx="2940528" cy="823824"/>
            <a:chOff x="8465837" y="6189350"/>
            <a:chExt cx="2940528" cy="82382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01700" y="5983564"/>
              <a:ext cx="5881056" cy="1647649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465837" y="6189350"/>
              <a:ext cx="2940528" cy="823824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244534" y="6285724"/>
            <a:ext cx="3112531" cy="76263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373259" y="7323059"/>
            <a:ext cx="4811184" cy="59617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974197" y="6189350"/>
            <a:ext cx="2940528" cy="823824"/>
            <a:chOff x="12974197" y="6189350"/>
            <a:chExt cx="2940528" cy="82382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710060" y="5983564"/>
              <a:ext cx="5881056" cy="1647649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974197" y="6189350"/>
              <a:ext cx="2940528" cy="823824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3065058" y="6285724"/>
            <a:ext cx="2799959" cy="762636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110945" y="7323059"/>
            <a:ext cx="4581946" cy="596174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50101" y="2509603"/>
            <a:ext cx="9977245" cy="428240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932478" y="3355524"/>
            <a:ext cx="419115" cy="419115"/>
            <a:chOff x="14932478" y="3355524"/>
            <a:chExt cx="419115" cy="4191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816388" y="3239434"/>
              <a:ext cx="838230" cy="83823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32478" y="3355524"/>
              <a:ext cx="419115" cy="4191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6" y="2702659"/>
            <a:ext cx="2938950" cy="2938950"/>
            <a:chOff x="3383456" y="2702659"/>
            <a:chExt cx="2938950" cy="293895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9398" y="1888601"/>
              <a:ext cx="5877899" cy="587789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83456" y="2702659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942915" y="5872140"/>
            <a:ext cx="1230158" cy="1230158"/>
            <a:chOff x="5942915" y="5872140"/>
            <a:chExt cx="1230158" cy="1230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02174" y="5531400"/>
              <a:ext cx="2460316" cy="2460316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42915" y="5872140"/>
              <a:ext cx="1230158" cy="123015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83437" y="5386863"/>
            <a:ext cx="1439340" cy="106066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583433" y="4271671"/>
            <a:ext cx="5344696" cy="1048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1041" y="479041"/>
            <a:ext cx="6491607" cy="486979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472319" y="1754197"/>
            <a:ext cx="333333" cy="333333"/>
            <a:chOff x="6472319" y="1754197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79989" y="1661867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2319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95840" y="2553278"/>
            <a:ext cx="1938906" cy="76226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366858" y="3616426"/>
            <a:ext cx="4630069" cy="4630069"/>
            <a:chOff x="3366858" y="3616426"/>
            <a:chExt cx="4630069" cy="463006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1061" y="1880630"/>
              <a:ext cx="9260137" cy="9260137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66858" y="3616426"/>
              <a:ext cx="4630069" cy="463006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99858" y="6393786"/>
            <a:ext cx="2285349" cy="2285349"/>
            <a:chOff x="6199858" y="6393786"/>
            <a:chExt cx="2285349" cy="228534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43089" y="5537017"/>
              <a:ext cx="4570698" cy="4570698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9858" y="6393786"/>
              <a:ext cx="2285349" cy="228534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082690" y="5314900"/>
            <a:ext cx="4936373" cy="159708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240545" y="7277773"/>
            <a:ext cx="2056354" cy="70156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378230" y="3641044"/>
            <a:ext cx="7093532" cy="1286847"/>
            <a:chOff x="9378230" y="3641044"/>
            <a:chExt cx="7093532" cy="128684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53442" y="3319599"/>
              <a:ext cx="14187063" cy="2573695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378230" y="3641044"/>
              <a:ext cx="7093532" cy="128684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782992" y="4236849"/>
            <a:ext cx="1285714" cy="95238"/>
            <a:chOff x="8782992" y="4236849"/>
            <a:chExt cx="1285714" cy="9523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8782992" y="4236849"/>
              <a:ext cx="1285714" cy="9523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866054" y="4273754"/>
            <a:ext cx="786379" cy="21429"/>
            <a:chOff x="10866054" y="4273754"/>
            <a:chExt cx="786379" cy="2142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10866054" y="4273754"/>
              <a:ext cx="786379" cy="2142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240764" y="3974430"/>
            <a:ext cx="2089583" cy="69204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378230" y="5409119"/>
            <a:ext cx="7093532" cy="1286847"/>
            <a:chOff x="9378230" y="5409119"/>
            <a:chExt cx="7093532" cy="128684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153442" y="5087674"/>
              <a:ext cx="14187063" cy="2573695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378230" y="5409119"/>
              <a:ext cx="7093532" cy="128684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782992" y="6004924"/>
            <a:ext cx="1285714" cy="95238"/>
            <a:chOff x="8782992" y="6004924"/>
            <a:chExt cx="1285714" cy="95238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8782992" y="6004924"/>
              <a:ext cx="1285714" cy="9523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866054" y="6041828"/>
            <a:ext cx="786379" cy="21429"/>
            <a:chOff x="10866054" y="6041828"/>
            <a:chExt cx="786379" cy="21429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5400000">
              <a:off x="10866054" y="6041828"/>
              <a:ext cx="786379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312128" y="5769877"/>
            <a:ext cx="814130" cy="565331"/>
            <a:chOff x="8312128" y="5769877"/>
            <a:chExt cx="814130" cy="56533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312128" y="5769877"/>
              <a:ext cx="814130" cy="565331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221716" y="5752021"/>
            <a:ext cx="2175297" cy="682516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9386605" y="7096775"/>
            <a:ext cx="7093532" cy="1286847"/>
            <a:chOff x="9386605" y="7096775"/>
            <a:chExt cx="7093532" cy="1286847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61817" y="6775329"/>
              <a:ext cx="14187063" cy="2573695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386605" y="7096775"/>
              <a:ext cx="7093532" cy="128684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791367" y="7692579"/>
            <a:ext cx="1285714" cy="95238"/>
            <a:chOff x="8791367" y="7692579"/>
            <a:chExt cx="1285714" cy="95238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8791367" y="7692579"/>
              <a:ext cx="1285714" cy="9523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874428" y="7729484"/>
            <a:ext cx="786379" cy="21429"/>
            <a:chOff x="10874428" y="7729484"/>
            <a:chExt cx="786379" cy="2142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5400000">
              <a:off x="10874428" y="7729484"/>
              <a:ext cx="786379" cy="21429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249135" y="7430154"/>
            <a:ext cx="2080088" cy="692040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1511811" y="4091659"/>
            <a:ext cx="2509890" cy="496804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1521240" y="5841049"/>
            <a:ext cx="2015737" cy="496804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1520097" y="7522354"/>
            <a:ext cx="3164632" cy="4999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01041" y="479041"/>
            <a:ext cx="6491607" cy="48697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463330" y="1754197"/>
            <a:ext cx="333333" cy="333333"/>
            <a:chOff x="6463330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71000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63330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95840" y="2553278"/>
            <a:ext cx="2012106" cy="7622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7" y="3517786"/>
            <a:ext cx="13088304" cy="1286847"/>
            <a:chOff x="3383457" y="3517786"/>
            <a:chExt cx="13088304" cy="128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838717" y="3196340"/>
              <a:ext cx="26176609" cy="257369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83457" y="3517786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788219" y="4113590"/>
            <a:ext cx="1285714" cy="95238"/>
            <a:chOff x="2788219" y="4113590"/>
            <a:chExt cx="1285714" cy="952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2788219" y="4113590"/>
              <a:ext cx="1285714" cy="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62361" y="3857088"/>
            <a:ext cx="2171036" cy="608242"/>
            <a:chOff x="6062361" y="3857088"/>
            <a:chExt cx="2171036" cy="60824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29029" y="3705154"/>
              <a:ext cx="4342072" cy="1216484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62361" y="3857088"/>
              <a:ext cx="2171036" cy="60824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626016" y="3902482"/>
            <a:ext cx="2522830" cy="66347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383457" y="5345238"/>
            <a:ext cx="13088304" cy="1286847"/>
            <a:chOff x="3383457" y="5345238"/>
            <a:chExt cx="13088304" cy="128684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2838717" y="5023793"/>
              <a:ext cx="26176609" cy="2573695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383457" y="5345238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788219" y="5941043"/>
            <a:ext cx="1285714" cy="95238"/>
            <a:chOff x="2788219" y="5941043"/>
            <a:chExt cx="1285714" cy="9523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2788219" y="5941043"/>
              <a:ext cx="1285714" cy="9523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062361" y="5684541"/>
            <a:ext cx="2171036" cy="608242"/>
            <a:chOff x="6062361" y="5684541"/>
            <a:chExt cx="2171036" cy="60824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29029" y="5532606"/>
              <a:ext cx="4342072" cy="1216484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62361" y="5684541"/>
              <a:ext cx="2171036" cy="608242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650697" y="5729935"/>
            <a:ext cx="2508983" cy="66347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9863854" y="4961669"/>
            <a:ext cx="127512" cy="226532"/>
            <a:chOff x="9863854" y="4961669"/>
            <a:chExt cx="127512" cy="22653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5400000">
              <a:off x="9863854" y="4961669"/>
              <a:ext cx="127512" cy="22653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863854" y="6789122"/>
            <a:ext cx="127512" cy="226532"/>
            <a:chOff x="9863854" y="6789122"/>
            <a:chExt cx="127512" cy="226532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9863854" y="6789122"/>
              <a:ext cx="127512" cy="2265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383457" y="7172691"/>
            <a:ext cx="13088304" cy="1286847"/>
            <a:chOff x="3383457" y="7172691"/>
            <a:chExt cx="13088304" cy="128684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-2838717" y="6851245"/>
              <a:ext cx="26176609" cy="2573695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383457" y="7172691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788219" y="7768495"/>
            <a:ext cx="1285714" cy="95238"/>
            <a:chOff x="2788219" y="7768495"/>
            <a:chExt cx="1285714" cy="9523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5400000">
              <a:off x="2788219" y="7768495"/>
              <a:ext cx="1285714" cy="9523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062361" y="7511993"/>
            <a:ext cx="2171036" cy="608242"/>
            <a:chOff x="6062361" y="7511993"/>
            <a:chExt cx="2171036" cy="608242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29029" y="7360059"/>
              <a:ext cx="4342072" cy="1216484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62361" y="7511993"/>
              <a:ext cx="2171036" cy="608242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655040" y="7557383"/>
            <a:ext cx="2498240" cy="663478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5603668" y="7551240"/>
            <a:ext cx="2541841" cy="588432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8452840" y="3929783"/>
            <a:ext cx="4315698" cy="599984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8452840" y="5757240"/>
            <a:ext cx="1574698" cy="599984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8452840" y="7584687"/>
            <a:ext cx="3271079" cy="599984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5696983" y="3896335"/>
            <a:ext cx="2438974" cy="588432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5603668" y="5733316"/>
            <a:ext cx="2532317" cy="5693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81993" y="393327"/>
            <a:ext cx="5453712" cy="483170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358794" y="1754197"/>
            <a:ext cx="333333" cy="333333"/>
            <a:chOff x="5358794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66465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58794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86316" y="2529916"/>
            <a:ext cx="1457354" cy="77345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878503" y="7160752"/>
            <a:ext cx="1312916" cy="112708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625362" y="3541870"/>
            <a:ext cx="3638198" cy="3201974"/>
            <a:chOff x="12625362" y="3541870"/>
            <a:chExt cx="3638198" cy="320197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625362" y="3541870"/>
              <a:ext cx="3638198" cy="320197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11416" y="3578614"/>
            <a:ext cx="4049371" cy="3128486"/>
            <a:chOff x="7911416" y="3578614"/>
            <a:chExt cx="4049371" cy="312848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11416" y="3578614"/>
              <a:ext cx="4049371" cy="31284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292025" y="3558545"/>
            <a:ext cx="4285322" cy="3168625"/>
            <a:chOff x="3292025" y="3558545"/>
            <a:chExt cx="4285322" cy="316862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92025" y="3558545"/>
              <a:ext cx="4285322" cy="316862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957477" y="6189350"/>
            <a:ext cx="2940528" cy="823824"/>
            <a:chOff x="3957477" y="6189350"/>
            <a:chExt cx="2940528" cy="82382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93339" y="5983564"/>
              <a:ext cx="5881056" cy="1647649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57477" y="6189350"/>
              <a:ext cx="2940528" cy="823824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969733" y="6347219"/>
            <a:ext cx="2772229" cy="59619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465837" y="6189350"/>
            <a:ext cx="2940528" cy="823824"/>
            <a:chOff x="8465837" y="6189350"/>
            <a:chExt cx="2940528" cy="82382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201700" y="5983564"/>
              <a:ext cx="5881056" cy="1647649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465837" y="6189350"/>
              <a:ext cx="2940528" cy="823824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029133" y="6356743"/>
            <a:ext cx="3230552" cy="59619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974197" y="6189350"/>
            <a:ext cx="2940528" cy="823824"/>
            <a:chOff x="12974197" y="6189350"/>
            <a:chExt cx="2940528" cy="82382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710060" y="5983564"/>
              <a:ext cx="5881056" cy="1647649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974197" y="6189350"/>
              <a:ext cx="2940528" cy="823824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412324" y="6331905"/>
            <a:ext cx="3336676" cy="6135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0089" y="479041"/>
            <a:ext cx="6877083" cy="48697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80952" y="1754197"/>
            <a:ext cx="333333" cy="333333"/>
            <a:chOff x="6880952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8623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95840" y="2553278"/>
            <a:ext cx="2517125" cy="7622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118994" y="3226630"/>
            <a:ext cx="6578356" cy="5319171"/>
            <a:chOff x="3118994" y="3226630"/>
            <a:chExt cx="6578356" cy="53191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18994" y="3226630"/>
              <a:ext cx="6578356" cy="53191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126324" y="3217709"/>
            <a:ext cx="6589778" cy="5328407"/>
            <a:chOff x="10126324" y="3217709"/>
            <a:chExt cx="6589778" cy="532840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26324" y="3217709"/>
              <a:ext cx="6589778" cy="532840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2775" y="494517"/>
            <a:ext cx="7163850" cy="481672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149678" y="1860192"/>
            <a:ext cx="333333" cy="333333"/>
            <a:chOff x="7149678" y="1860192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57348" y="1767862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49678" y="1860192"/>
              <a:ext cx="333333" cy="33333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85556" y="2621269"/>
            <a:ext cx="3046220" cy="76844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089811" y="4263373"/>
            <a:ext cx="4054626" cy="1701171"/>
            <a:chOff x="4089811" y="4263373"/>
            <a:chExt cx="4054626" cy="17011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03080" y="3653370"/>
              <a:ext cx="8109251" cy="3402341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89811" y="4263373"/>
              <a:ext cx="4054626" cy="17011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089811" y="4263373"/>
            <a:ext cx="4057143" cy="95238"/>
            <a:chOff x="4089811" y="4263373"/>
            <a:chExt cx="4057143" cy="952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89811" y="4263373"/>
              <a:ext cx="4057143" cy="9523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61529" y="4802892"/>
            <a:ext cx="5015741" cy="115916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40692" y="4611963"/>
            <a:ext cx="4591670" cy="53458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138760" y="4263373"/>
            <a:ext cx="4054626" cy="1701171"/>
            <a:chOff x="10138760" y="4263373"/>
            <a:chExt cx="4054626" cy="170117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52029" y="3653370"/>
              <a:ext cx="8109251" cy="3402341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138760" y="4263373"/>
              <a:ext cx="4054626" cy="1701171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10491" y="4802892"/>
            <a:ext cx="5044284" cy="115916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09490" y="4611963"/>
            <a:ext cx="4580270" cy="53458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089811" y="6459881"/>
            <a:ext cx="4054626" cy="1701171"/>
            <a:chOff x="4089811" y="6459881"/>
            <a:chExt cx="4054626" cy="170117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03080" y="5849878"/>
              <a:ext cx="8109251" cy="3402341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89811" y="6459881"/>
              <a:ext cx="4054626" cy="1701171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061529" y="6999406"/>
            <a:ext cx="5006217" cy="115916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370611" y="6808468"/>
            <a:ext cx="4542784" cy="52824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138760" y="6459881"/>
            <a:ext cx="4054626" cy="1701171"/>
            <a:chOff x="10138760" y="6459881"/>
            <a:chExt cx="4054626" cy="170117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352029" y="5849878"/>
              <a:ext cx="8109251" cy="3402341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138760" y="6459881"/>
              <a:ext cx="4054626" cy="170117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100968" y="6999406"/>
            <a:ext cx="5082379" cy="1159169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426878" y="6808468"/>
            <a:ext cx="4540003" cy="52824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138760" y="4263373"/>
            <a:ext cx="4057143" cy="95238"/>
            <a:chOff x="10138760" y="4263373"/>
            <a:chExt cx="4057143" cy="95238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138760" y="4263373"/>
              <a:ext cx="4057143" cy="9523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089811" y="6459881"/>
            <a:ext cx="4057143" cy="95238"/>
            <a:chOff x="4089811" y="6459881"/>
            <a:chExt cx="4057143" cy="9523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089811" y="6459881"/>
              <a:ext cx="4057143" cy="9523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138760" y="6459881"/>
            <a:ext cx="4057143" cy="95238"/>
            <a:chOff x="10138760" y="6459881"/>
            <a:chExt cx="4057143" cy="95238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138760" y="6459881"/>
              <a:ext cx="4057143" cy="95238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0089" y="479041"/>
            <a:ext cx="6877083" cy="48697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80952" y="1754197"/>
            <a:ext cx="333333" cy="333333"/>
            <a:chOff x="6880952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8623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86316" y="2529916"/>
            <a:ext cx="2521535" cy="77345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125231" y="3216976"/>
            <a:ext cx="6566934" cy="5309936"/>
            <a:chOff x="3125231" y="3216976"/>
            <a:chExt cx="6566934" cy="530993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25231" y="3216976"/>
              <a:ext cx="6566934" cy="530993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138665" y="3239956"/>
            <a:ext cx="6556973" cy="5301881"/>
            <a:chOff x="10138665" y="3239956"/>
            <a:chExt cx="6556973" cy="530188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38665" y="3239956"/>
              <a:ext cx="6556973" cy="530188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81993" y="667832"/>
            <a:ext cx="8907312" cy="456534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880952" y="1754197"/>
            <a:ext cx="333333" cy="333333"/>
            <a:chOff x="8880952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88623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95840" y="2553278"/>
            <a:ext cx="1938906" cy="7622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024543" y="3217394"/>
            <a:ext cx="6189742" cy="5004944"/>
            <a:chOff x="3024543" y="3217394"/>
            <a:chExt cx="6189742" cy="500494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24543" y="3217394"/>
              <a:ext cx="6189742" cy="50049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164105" y="3217394"/>
            <a:ext cx="6260105" cy="5061838"/>
            <a:chOff x="10164105" y="3217394"/>
            <a:chExt cx="6260105" cy="506183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64105" y="3217394"/>
              <a:ext cx="6260105" cy="50618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164105" y="8379135"/>
            <a:ext cx="6260105" cy="370808"/>
            <a:chOff x="10164105" y="8379135"/>
            <a:chExt cx="6260105" cy="37080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64105" y="8379135"/>
              <a:ext cx="6260105" cy="37080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023180" y="8379135"/>
            <a:ext cx="6171429" cy="356207"/>
            <a:chOff x="3023180" y="8379135"/>
            <a:chExt cx="6171429" cy="35620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23180" y="8379135"/>
              <a:ext cx="6171429" cy="35620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37823" y="1431983"/>
            <a:ext cx="15173928" cy="911165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883063" y="3790389"/>
            <a:ext cx="419115" cy="419115"/>
            <a:chOff x="11883063" y="3790389"/>
            <a:chExt cx="419115" cy="4191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66973" y="3674299"/>
              <a:ext cx="838230" cy="83823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83063" y="3790389"/>
              <a:ext cx="419115" cy="4191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548796" y="3267267"/>
            <a:ext cx="2938950" cy="2938950"/>
            <a:chOff x="13548796" y="3267267"/>
            <a:chExt cx="2938950" cy="293895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734738" y="2453209"/>
              <a:ext cx="5877899" cy="587789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48796" y="3267267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698129" y="6427225"/>
            <a:ext cx="1230158" cy="1230158"/>
            <a:chOff x="12698129" y="6427225"/>
            <a:chExt cx="1230158" cy="1230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57388" y="6086484"/>
              <a:ext cx="2460316" cy="2460316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698129" y="6427225"/>
              <a:ext cx="1230158" cy="123015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387906" y="1366678"/>
            <a:ext cx="2835423" cy="50284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1041" y="479041"/>
            <a:ext cx="6491607" cy="486979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472319" y="1754197"/>
            <a:ext cx="333333" cy="333333"/>
            <a:chOff x="6472319" y="1754197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79989" y="1661867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2319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95840" y="2553278"/>
            <a:ext cx="1938906" cy="76226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366858" y="3616426"/>
            <a:ext cx="4630069" cy="4630069"/>
            <a:chOff x="3366858" y="3616426"/>
            <a:chExt cx="4630069" cy="463006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1061" y="1880630"/>
              <a:ext cx="9260137" cy="9260137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66858" y="3616426"/>
              <a:ext cx="4630069" cy="463006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99858" y="6393786"/>
            <a:ext cx="2285349" cy="2285349"/>
            <a:chOff x="6199858" y="6393786"/>
            <a:chExt cx="2285349" cy="228534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43089" y="5537017"/>
              <a:ext cx="4570698" cy="4570698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9858" y="6393786"/>
              <a:ext cx="2285349" cy="228534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53842" y="5314900"/>
            <a:ext cx="4674745" cy="159708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014526" y="7277772"/>
            <a:ext cx="2282459" cy="69204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378230" y="3641044"/>
            <a:ext cx="7093532" cy="1286847"/>
            <a:chOff x="9378230" y="3641044"/>
            <a:chExt cx="7093532" cy="128684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53442" y="3319599"/>
              <a:ext cx="14187063" cy="2573695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378230" y="3641044"/>
              <a:ext cx="7093532" cy="128684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782992" y="4236849"/>
            <a:ext cx="1285714" cy="95238"/>
            <a:chOff x="8782992" y="4236849"/>
            <a:chExt cx="1285714" cy="9523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8782992" y="4236849"/>
              <a:ext cx="1285714" cy="9523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866054" y="4273754"/>
            <a:ext cx="786379" cy="21429"/>
            <a:chOff x="10866054" y="4273754"/>
            <a:chExt cx="786379" cy="2142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10866054" y="4273754"/>
              <a:ext cx="786379" cy="2142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602850" y="4023107"/>
            <a:ext cx="1717945" cy="65818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511846" y="4091654"/>
            <a:ext cx="1851051" cy="49680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378230" y="5409119"/>
            <a:ext cx="7093532" cy="1286847"/>
            <a:chOff x="9378230" y="5409119"/>
            <a:chExt cx="7093532" cy="12868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53442" y="5087674"/>
              <a:ext cx="14187063" cy="2573695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378230" y="5409119"/>
              <a:ext cx="7093532" cy="128684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782992" y="6004924"/>
            <a:ext cx="1285714" cy="95238"/>
            <a:chOff x="8782992" y="6004924"/>
            <a:chExt cx="1285714" cy="9523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5400000">
              <a:off x="8782992" y="6004924"/>
              <a:ext cx="1285714" cy="9523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866054" y="6041828"/>
            <a:ext cx="786379" cy="21429"/>
            <a:chOff x="10866054" y="6041828"/>
            <a:chExt cx="786379" cy="21429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10866054" y="6041828"/>
              <a:ext cx="786379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312128" y="5769877"/>
            <a:ext cx="814130" cy="565331"/>
            <a:chOff x="8312128" y="5769877"/>
            <a:chExt cx="814130" cy="56533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312128" y="5769877"/>
              <a:ext cx="814130" cy="565331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9344326" y="5752021"/>
            <a:ext cx="2023916" cy="682516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1521240" y="5841049"/>
            <a:ext cx="3041956" cy="496804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9386605" y="7096775"/>
            <a:ext cx="7093532" cy="1286847"/>
            <a:chOff x="9386605" y="7096775"/>
            <a:chExt cx="7093532" cy="128684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61817" y="6775329"/>
              <a:ext cx="14187063" cy="2573695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386605" y="7096775"/>
              <a:ext cx="7093532" cy="128684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791367" y="7692579"/>
            <a:ext cx="1285714" cy="95238"/>
            <a:chOff x="8791367" y="7692579"/>
            <a:chExt cx="1285714" cy="95238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5400000">
              <a:off x="8791367" y="7692579"/>
              <a:ext cx="1285714" cy="9523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874428" y="7729484"/>
            <a:ext cx="786379" cy="21429"/>
            <a:chOff x="10874428" y="7729484"/>
            <a:chExt cx="786379" cy="21429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5400000">
              <a:off x="10874428" y="7729484"/>
              <a:ext cx="786379" cy="21429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9249135" y="7430154"/>
            <a:ext cx="2080088" cy="701564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1520097" y="7522354"/>
            <a:ext cx="3224899" cy="499985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01041" y="479041"/>
            <a:ext cx="6491607" cy="48697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463330" y="1754197"/>
            <a:ext cx="333333" cy="333333"/>
            <a:chOff x="6463330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71000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63330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95840" y="2553278"/>
            <a:ext cx="2012106" cy="7622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7" y="3517786"/>
            <a:ext cx="13088304" cy="1286847"/>
            <a:chOff x="3383457" y="3517786"/>
            <a:chExt cx="13088304" cy="128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838717" y="3196340"/>
              <a:ext cx="26176609" cy="257369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83457" y="3517786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788219" y="4113590"/>
            <a:ext cx="1285714" cy="95238"/>
            <a:chOff x="2788219" y="4113590"/>
            <a:chExt cx="1285714" cy="952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2788219" y="4113590"/>
              <a:ext cx="1285714" cy="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62361" y="3857088"/>
            <a:ext cx="2171036" cy="608242"/>
            <a:chOff x="6062361" y="3857088"/>
            <a:chExt cx="2171036" cy="60824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29029" y="3705154"/>
              <a:ext cx="4342072" cy="1216484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62361" y="3857088"/>
              <a:ext cx="2171036" cy="60824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626016" y="3902482"/>
            <a:ext cx="2522830" cy="6634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452840" y="3929783"/>
            <a:ext cx="3665565" cy="59998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603668" y="3905859"/>
            <a:ext cx="2560889" cy="56938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383457" y="5345238"/>
            <a:ext cx="13088304" cy="1286847"/>
            <a:chOff x="3383457" y="5345238"/>
            <a:chExt cx="13088304" cy="128684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-2838717" y="5023793"/>
              <a:ext cx="26176609" cy="2573695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83457" y="5345238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788219" y="5941043"/>
            <a:ext cx="1285714" cy="95238"/>
            <a:chOff x="2788219" y="5941043"/>
            <a:chExt cx="1285714" cy="9523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2788219" y="5941043"/>
              <a:ext cx="1285714" cy="9523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062361" y="5684541"/>
            <a:ext cx="2171036" cy="608242"/>
            <a:chOff x="6062361" y="5684541"/>
            <a:chExt cx="2171036" cy="60824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29029" y="5532606"/>
              <a:ext cx="4342072" cy="1216484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62361" y="5684541"/>
              <a:ext cx="2171036" cy="608242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3650697" y="5729935"/>
            <a:ext cx="2508983" cy="663478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52840" y="5757240"/>
            <a:ext cx="2027212" cy="599984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594144" y="5733316"/>
            <a:ext cx="2579936" cy="56938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9863854" y="4961669"/>
            <a:ext cx="127512" cy="226532"/>
            <a:chOff x="9863854" y="4961669"/>
            <a:chExt cx="127512" cy="22653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5400000">
              <a:off x="9863854" y="4961669"/>
              <a:ext cx="127512" cy="22653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863854" y="6789122"/>
            <a:ext cx="127512" cy="226532"/>
            <a:chOff x="9863854" y="6789122"/>
            <a:chExt cx="127512" cy="226532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5400000">
              <a:off x="9863854" y="6789122"/>
              <a:ext cx="127512" cy="2265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383457" y="7172691"/>
            <a:ext cx="13088304" cy="1286847"/>
            <a:chOff x="3383457" y="7172691"/>
            <a:chExt cx="13088304" cy="1286847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-2838717" y="6851245"/>
              <a:ext cx="26176609" cy="2573695"/>
            </a:xfrm>
            <a:prstGeom prst="rect">
              <a:avLst/>
            </a:prstGeom>
          </p:spPr>
        </p:pic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83457" y="7172691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788219" y="7768495"/>
            <a:ext cx="1285714" cy="95238"/>
            <a:chOff x="2788219" y="7768495"/>
            <a:chExt cx="1285714" cy="95238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5400000">
              <a:off x="2788219" y="7768495"/>
              <a:ext cx="1285714" cy="9523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062361" y="7511993"/>
            <a:ext cx="2171036" cy="608242"/>
            <a:chOff x="6062361" y="7511993"/>
            <a:chExt cx="2171036" cy="608242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129029" y="7360059"/>
              <a:ext cx="4342072" cy="1216484"/>
            </a:xfrm>
            <a:prstGeom prst="rect">
              <a:avLst/>
            </a:prstGeom>
          </p:spPr>
        </p:pic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062361" y="7511993"/>
              <a:ext cx="2171036" cy="608242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3655040" y="7557383"/>
            <a:ext cx="2498240" cy="663478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8452840" y="7584687"/>
            <a:ext cx="1772307" cy="599984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5603668" y="7551240"/>
            <a:ext cx="2541841" cy="588432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24235" y="3558545"/>
            <a:ext cx="4240452" cy="3168625"/>
            <a:chOff x="12324235" y="3558545"/>
            <a:chExt cx="4240452" cy="31686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24235" y="3558545"/>
              <a:ext cx="4240452" cy="31686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92025" y="3541070"/>
            <a:ext cx="4271432" cy="3203574"/>
            <a:chOff x="3292025" y="3541070"/>
            <a:chExt cx="4271432" cy="32035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2025" y="3541070"/>
              <a:ext cx="4271432" cy="32035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15875" y="3513451"/>
            <a:ext cx="4240452" cy="3258813"/>
            <a:chOff x="7815875" y="3513451"/>
            <a:chExt cx="4240452" cy="325881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5875" y="3513451"/>
              <a:ext cx="4240452" cy="3258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81993" y="393327"/>
            <a:ext cx="5453712" cy="483170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358794" y="1754197"/>
            <a:ext cx="333333" cy="333333"/>
            <a:chOff x="5358794" y="1754197"/>
            <a:chExt cx="333333" cy="33333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66465" y="1661867"/>
              <a:ext cx="666667" cy="666667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58794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86316" y="2529916"/>
            <a:ext cx="1457354" cy="77345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957477" y="6189350"/>
            <a:ext cx="2940528" cy="823824"/>
            <a:chOff x="3957477" y="6189350"/>
            <a:chExt cx="2940528" cy="82382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93339" y="5983564"/>
              <a:ext cx="5881056" cy="1647649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57477" y="6189350"/>
              <a:ext cx="2940528" cy="82382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139971" y="6347219"/>
            <a:ext cx="2611495" cy="59619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465837" y="6189350"/>
            <a:ext cx="2940528" cy="823824"/>
            <a:chOff x="8465837" y="6189350"/>
            <a:chExt cx="2940528" cy="82382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01700" y="5983564"/>
              <a:ext cx="5881056" cy="1647649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65837" y="6189350"/>
              <a:ext cx="2940528" cy="823824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029133" y="6356743"/>
            <a:ext cx="3230552" cy="59619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974197" y="6189350"/>
            <a:ext cx="2940528" cy="823824"/>
            <a:chOff x="12974197" y="6189350"/>
            <a:chExt cx="2940528" cy="82382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710060" y="5983564"/>
              <a:ext cx="5881056" cy="1647649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974197" y="6189350"/>
              <a:ext cx="2940528" cy="823824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537476" y="6356743"/>
            <a:ext cx="3211505" cy="59619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839504" y="7160750"/>
            <a:ext cx="3395335" cy="1127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0089" y="479041"/>
            <a:ext cx="6877083" cy="48697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80952" y="1754197"/>
            <a:ext cx="333333" cy="333333"/>
            <a:chOff x="6880952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8623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95840" y="2553278"/>
            <a:ext cx="2191411" cy="7622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7" y="7553643"/>
            <a:ext cx="13088304" cy="1286847"/>
            <a:chOff x="3383457" y="7553643"/>
            <a:chExt cx="13088304" cy="128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838717" y="7232197"/>
              <a:ext cx="26176609" cy="257369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83457" y="7553643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788219" y="8149448"/>
            <a:ext cx="1285714" cy="95238"/>
            <a:chOff x="2788219" y="8149448"/>
            <a:chExt cx="1285714" cy="952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2788219" y="8149448"/>
              <a:ext cx="1285714" cy="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180681" y="8186352"/>
            <a:ext cx="786379" cy="21429"/>
            <a:chOff x="5180681" y="8186352"/>
            <a:chExt cx="786379" cy="214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5180681" y="8186352"/>
              <a:ext cx="786379" cy="214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891417" y="3110337"/>
            <a:ext cx="12072385" cy="4255516"/>
            <a:chOff x="3891417" y="3110337"/>
            <a:chExt cx="12072385" cy="425551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91417" y="3110337"/>
              <a:ext cx="12072385" cy="4255516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285810" y="7862749"/>
            <a:ext cx="2344202" cy="79146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70630" y="7787078"/>
            <a:ext cx="2521546" cy="95711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0089" y="479041"/>
            <a:ext cx="6877083" cy="48697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80952" y="1754197"/>
            <a:ext cx="333333" cy="333333"/>
            <a:chOff x="6880952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8623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95840" y="2553278"/>
            <a:ext cx="4105563" cy="7622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7" y="7553643"/>
            <a:ext cx="13088304" cy="1286847"/>
            <a:chOff x="3383457" y="7553643"/>
            <a:chExt cx="13088304" cy="128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838717" y="7232197"/>
              <a:ext cx="26176609" cy="257369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83457" y="7553643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788219" y="8149448"/>
            <a:ext cx="1285714" cy="95238"/>
            <a:chOff x="2788219" y="8149448"/>
            <a:chExt cx="1285714" cy="952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2788219" y="8149448"/>
              <a:ext cx="1285714" cy="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180681" y="8186352"/>
            <a:ext cx="786379" cy="21429"/>
            <a:chOff x="5180681" y="8186352"/>
            <a:chExt cx="786379" cy="214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5180681" y="8186352"/>
              <a:ext cx="786379" cy="214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383457" y="3217356"/>
            <a:ext cx="9723513" cy="4094271"/>
            <a:chOff x="3383457" y="3217356"/>
            <a:chExt cx="9723513" cy="409427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83457" y="3217356"/>
              <a:ext cx="9723513" cy="40942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798816" y="2332187"/>
            <a:ext cx="4725565" cy="3037863"/>
            <a:chOff x="11798816" y="2332187"/>
            <a:chExt cx="4725565" cy="303786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798816" y="2332187"/>
              <a:ext cx="4725565" cy="3037863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285810" y="7862749"/>
            <a:ext cx="2344202" cy="79146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870630" y="7787078"/>
            <a:ext cx="4750803" cy="95711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0089" y="479041"/>
            <a:ext cx="6877083" cy="48697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80952" y="1754197"/>
            <a:ext cx="333333" cy="333333"/>
            <a:chOff x="6880952" y="1754197"/>
            <a:chExt cx="333333" cy="3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8623" y="1661867"/>
              <a:ext cx="666667" cy="66666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95840" y="2553278"/>
            <a:ext cx="3600554" cy="7622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7" y="7553643"/>
            <a:ext cx="13088304" cy="1286847"/>
            <a:chOff x="3383457" y="7553643"/>
            <a:chExt cx="13088304" cy="1286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838717" y="7232197"/>
              <a:ext cx="26176609" cy="257369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83457" y="7553643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788219" y="8149448"/>
            <a:ext cx="1285714" cy="95238"/>
            <a:chOff x="2788219" y="8149448"/>
            <a:chExt cx="1285714" cy="952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2788219" y="8149448"/>
              <a:ext cx="1285714" cy="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180681" y="8186352"/>
            <a:ext cx="786379" cy="21429"/>
            <a:chOff x="5180681" y="8186352"/>
            <a:chExt cx="786379" cy="214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5180681" y="8186352"/>
              <a:ext cx="786379" cy="214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896423" y="3627782"/>
            <a:ext cx="5709853" cy="2975770"/>
            <a:chOff x="3896423" y="3627782"/>
            <a:chExt cx="5709853" cy="297577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96423" y="3627782"/>
              <a:ext cx="5709853" cy="297577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120701" y="3572548"/>
            <a:ext cx="4830273" cy="3083476"/>
            <a:chOff x="11120701" y="3572548"/>
            <a:chExt cx="4830273" cy="308347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120701" y="3572548"/>
              <a:ext cx="4830273" cy="3083476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285810" y="7862749"/>
            <a:ext cx="2344202" cy="79146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870630" y="7977554"/>
            <a:ext cx="3369288" cy="59998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83457" y="3217356"/>
            <a:ext cx="9723513" cy="4094271"/>
            <a:chOff x="3383457" y="3217356"/>
            <a:chExt cx="9723513" cy="4094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457" y="3217356"/>
              <a:ext cx="9723513" cy="4094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20089" y="479041"/>
            <a:ext cx="6877083" cy="486979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880952" y="1754197"/>
            <a:ext cx="333333" cy="333333"/>
            <a:chOff x="6880952" y="1754197"/>
            <a:chExt cx="333333" cy="33333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8623" y="1661867"/>
              <a:ext cx="666667" cy="66666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80952" y="1754197"/>
              <a:ext cx="333333" cy="33333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95840" y="2553278"/>
            <a:ext cx="4105563" cy="76226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383457" y="7553643"/>
            <a:ext cx="13088304" cy="1286847"/>
            <a:chOff x="3383457" y="7553643"/>
            <a:chExt cx="13088304" cy="128684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2838717" y="7232197"/>
              <a:ext cx="26176609" cy="2573695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83457" y="7553643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788219" y="8149448"/>
            <a:ext cx="1285714" cy="95238"/>
            <a:chOff x="2788219" y="8149448"/>
            <a:chExt cx="1285714" cy="9523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2788219" y="8149448"/>
              <a:ext cx="1285714" cy="9523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180681" y="8186352"/>
            <a:ext cx="786379" cy="21429"/>
            <a:chOff x="5180681" y="8186352"/>
            <a:chExt cx="786379" cy="214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5180681" y="8186352"/>
              <a:ext cx="786379" cy="2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383457" y="3217356"/>
            <a:ext cx="9723513" cy="4094271"/>
            <a:chOff x="3383457" y="3217356"/>
            <a:chExt cx="9723513" cy="409427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83457" y="3217356"/>
              <a:ext cx="9723513" cy="409427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798816" y="2102824"/>
            <a:ext cx="4725565" cy="2829923"/>
            <a:chOff x="11798816" y="2102824"/>
            <a:chExt cx="4725565" cy="282992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798816" y="2102824"/>
              <a:ext cx="4725565" cy="2829923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285810" y="7862749"/>
            <a:ext cx="2344202" cy="79146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870630" y="7787078"/>
            <a:ext cx="4951241" cy="95711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893733" y="8834373"/>
            <a:ext cx="1194524" cy="59142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213334" y="1366678"/>
            <a:ext cx="1597252" cy="5028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2023-11-28T15:55:22Z</dcterms:created>
  <dcterms:modified xsi:type="dcterms:W3CDTF">2023-11-28T15:55:22Z</dcterms:modified>
</cp:coreProperties>
</file>