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00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1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4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8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7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7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6620-2F58-4137-AD19-A72C413A42F8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EC20-6CB8-4D9D-9459-6E818F74B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489200" y="2016125"/>
            <a:ext cx="2209800" cy="2100317"/>
            <a:chOff x="1003300" y="1377950"/>
            <a:chExt cx="2209800" cy="210031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/>
          <p:cNvSpPr/>
          <p:nvPr/>
        </p:nvSpPr>
        <p:spPr>
          <a:xfrm>
            <a:off x="3037225" y="3508566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37225" y="2753787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841879" y="3508566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41879" y="2753787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10800000">
            <a:off x="2330484" y="1745701"/>
            <a:ext cx="3067680" cy="306768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23946" y="2820178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1103" y="36096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2876" y="36223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54353" y="2870978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934200" y="2016125"/>
            <a:ext cx="2209800" cy="2100317"/>
            <a:chOff x="1003300" y="1377950"/>
            <a:chExt cx="2209800" cy="2100317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7482225" y="3508566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482225" y="2753787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286879" y="3508566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286879" y="2753787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/>
          <p:cNvSpPr/>
          <p:nvPr/>
        </p:nvSpPr>
        <p:spPr>
          <a:xfrm rot="10800000">
            <a:off x="6177919" y="1745701"/>
            <a:ext cx="3067680" cy="306768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068946" y="2820178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6103" y="36096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87876" y="36223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9353" y="2870978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9587" y="1892841"/>
            <a:ext cx="53251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AND</a:t>
            </a:r>
            <a:endParaRPr lang="ko-KR" alt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19849" y="1892841"/>
            <a:ext cx="40588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OR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2444879" y="1745701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64244" y="1745701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5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79700" y="2120900"/>
            <a:ext cx="2209800" cy="2100317"/>
            <a:chOff x="1003300" y="1377950"/>
            <a:chExt cx="2209800" cy="210031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/>
          <p:cNvSpPr/>
          <p:nvPr/>
        </p:nvSpPr>
        <p:spPr>
          <a:xfrm>
            <a:off x="3227725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7725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32379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032379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14446" y="29249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1603" y="37144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3376" y="37271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4853" y="29757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943850" y="2120900"/>
            <a:ext cx="2209800" cy="2100317"/>
            <a:chOff x="1003300" y="1377950"/>
            <a:chExt cx="2209800" cy="2100317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/>
          <p:nvPr/>
        </p:nvSpPr>
        <p:spPr>
          <a:xfrm>
            <a:off x="8491875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491875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9296529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296529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/>
          <p:cNvSpPr/>
          <p:nvPr/>
        </p:nvSpPr>
        <p:spPr>
          <a:xfrm>
            <a:off x="7563686" y="1568871"/>
            <a:ext cx="3067680" cy="3067680"/>
          </a:xfrm>
          <a:prstGeom prst="rt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078596" y="29249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85753" y="37144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7526" y="37271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09003" y="29757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8100000">
            <a:off x="3538481" y="764062"/>
            <a:ext cx="605071" cy="533307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17523" y="2021950"/>
            <a:ext cx="5044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XOR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932055" y="2021950"/>
            <a:ext cx="65594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NAND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2629061" y="1811233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77922" y="1811233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9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679700" y="2120900"/>
            <a:ext cx="2209800" cy="2100317"/>
            <a:chOff x="1003300" y="1377950"/>
            <a:chExt cx="2209800" cy="210031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/>
          <p:cNvSpPr/>
          <p:nvPr/>
        </p:nvSpPr>
        <p:spPr>
          <a:xfrm>
            <a:off x="3227725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7725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032379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032379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14446" y="29249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1603" y="37144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3376" y="37271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4853" y="29757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7523" y="2021950"/>
            <a:ext cx="5044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XOR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2629061" y="1811233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43450" y="2705797"/>
            <a:ext cx="2543941" cy="2463644"/>
          </a:xfrm>
          <a:custGeom>
            <a:avLst/>
            <a:gdLst>
              <a:gd name="connsiteX0" fmla="*/ 2515190 w 2543941"/>
              <a:gd name="connsiteY0" fmla="*/ 1657606 h 2463644"/>
              <a:gd name="connsiteX1" fmla="*/ 2530430 w 2543941"/>
              <a:gd name="connsiteY1" fmla="*/ 1543306 h 2463644"/>
              <a:gd name="connsiteX2" fmla="*/ 2408510 w 2543941"/>
              <a:gd name="connsiteY2" fmla="*/ 697486 h 2463644"/>
              <a:gd name="connsiteX3" fmla="*/ 1288370 w 2543941"/>
              <a:gd name="connsiteY3" fmla="*/ 1474726 h 2463644"/>
              <a:gd name="connsiteX4" fmla="*/ 1044530 w 2543941"/>
              <a:gd name="connsiteY4" fmla="*/ 1116586 h 2463644"/>
              <a:gd name="connsiteX5" fmla="*/ 1730330 w 2543941"/>
              <a:gd name="connsiteY5" fmla="*/ 148846 h 2463644"/>
              <a:gd name="connsiteX6" fmla="*/ 503510 w 2543941"/>
              <a:gd name="connsiteY6" fmla="*/ 118366 h 2463644"/>
              <a:gd name="connsiteX7" fmla="*/ 23450 w 2543941"/>
              <a:gd name="connsiteY7" fmla="*/ 1261366 h 2463644"/>
              <a:gd name="connsiteX8" fmla="*/ 313010 w 2543941"/>
              <a:gd name="connsiteY8" fmla="*/ 2320546 h 2463644"/>
              <a:gd name="connsiteX9" fmla="*/ 2301830 w 2543941"/>
              <a:gd name="connsiteY9" fmla="*/ 2381506 h 2463644"/>
              <a:gd name="connsiteX10" fmla="*/ 2515190 w 2543941"/>
              <a:gd name="connsiteY10" fmla="*/ 1657606 h 246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3941" h="2463644">
                <a:moveTo>
                  <a:pt x="2515190" y="1657606"/>
                </a:moveTo>
                <a:cubicBezTo>
                  <a:pt x="2553290" y="1517906"/>
                  <a:pt x="2548210" y="1703326"/>
                  <a:pt x="2530430" y="1543306"/>
                </a:cubicBezTo>
                <a:cubicBezTo>
                  <a:pt x="2512650" y="1383286"/>
                  <a:pt x="2615520" y="708916"/>
                  <a:pt x="2408510" y="697486"/>
                </a:cubicBezTo>
                <a:cubicBezTo>
                  <a:pt x="2201500" y="686056"/>
                  <a:pt x="1515700" y="1404876"/>
                  <a:pt x="1288370" y="1474726"/>
                </a:cubicBezTo>
                <a:cubicBezTo>
                  <a:pt x="1061040" y="1544576"/>
                  <a:pt x="970870" y="1337566"/>
                  <a:pt x="1044530" y="1116586"/>
                </a:cubicBezTo>
                <a:cubicBezTo>
                  <a:pt x="1118190" y="895606"/>
                  <a:pt x="1820500" y="315216"/>
                  <a:pt x="1730330" y="148846"/>
                </a:cubicBezTo>
                <a:cubicBezTo>
                  <a:pt x="1640160" y="-17524"/>
                  <a:pt x="787990" y="-67054"/>
                  <a:pt x="503510" y="118366"/>
                </a:cubicBezTo>
                <a:cubicBezTo>
                  <a:pt x="219030" y="303786"/>
                  <a:pt x="55200" y="894336"/>
                  <a:pt x="23450" y="1261366"/>
                </a:cubicBezTo>
                <a:cubicBezTo>
                  <a:pt x="-8300" y="1628396"/>
                  <a:pt x="-66720" y="2133856"/>
                  <a:pt x="313010" y="2320546"/>
                </a:cubicBezTo>
                <a:cubicBezTo>
                  <a:pt x="692740" y="2507236"/>
                  <a:pt x="1930990" y="2493266"/>
                  <a:pt x="2301830" y="2381506"/>
                </a:cubicBezTo>
                <a:cubicBezTo>
                  <a:pt x="2672670" y="2269746"/>
                  <a:pt x="2477090" y="1797306"/>
                  <a:pt x="2515190" y="165760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732277" y="2120900"/>
            <a:ext cx="2209800" cy="2100317"/>
            <a:chOff x="1003300" y="1377950"/>
            <a:chExt cx="2209800" cy="2100317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003300" y="2939983"/>
              <a:ext cx="22098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1614955" y="1377950"/>
              <a:ext cx="0" cy="2100317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7280302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280302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8084956" y="3613341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8084956" y="2858562"/>
            <a:ext cx="139959" cy="140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67023" y="29249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4180" y="37144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(0,0)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85953" y="3727126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(1,0)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97430" y="297575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(1,1)</a:t>
            </a:r>
            <a:endParaRPr lang="ko-KR" altLang="en-US" sz="10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70100" y="2021950"/>
            <a:ext cx="5044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XOR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6681638" y="1811233"/>
            <a:ext cx="2481355" cy="24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024511" y="2345144"/>
            <a:ext cx="3485647" cy="3461907"/>
          </a:xfrm>
          <a:custGeom>
            <a:avLst/>
            <a:gdLst>
              <a:gd name="connsiteX0" fmla="*/ 671689 w 3485647"/>
              <a:gd name="connsiteY0" fmla="*/ 3103156 h 3461907"/>
              <a:gd name="connsiteX1" fmla="*/ 572629 w 3485647"/>
              <a:gd name="connsiteY1" fmla="*/ 2988856 h 3461907"/>
              <a:gd name="connsiteX2" fmla="*/ 130669 w 3485647"/>
              <a:gd name="connsiteY2" fmla="*/ 2501176 h 3461907"/>
              <a:gd name="connsiteX3" fmla="*/ 839329 w 3485647"/>
              <a:gd name="connsiteY3" fmla="*/ 1548676 h 3461907"/>
              <a:gd name="connsiteX4" fmla="*/ 153529 w 3485647"/>
              <a:gd name="connsiteY4" fmla="*/ 702856 h 3461907"/>
              <a:gd name="connsiteX5" fmla="*/ 31609 w 3485647"/>
              <a:gd name="connsiteY5" fmla="*/ 314236 h 3461907"/>
              <a:gd name="connsiteX6" fmla="*/ 595489 w 3485647"/>
              <a:gd name="connsiteY6" fmla="*/ 405676 h 3461907"/>
              <a:gd name="connsiteX7" fmla="*/ 1334629 w 3485647"/>
              <a:gd name="connsiteY7" fmla="*/ 1053376 h 3461907"/>
              <a:gd name="connsiteX8" fmla="*/ 2462389 w 3485647"/>
              <a:gd name="connsiteY8" fmla="*/ 32296 h 3461907"/>
              <a:gd name="connsiteX9" fmla="*/ 3468229 w 3485647"/>
              <a:gd name="connsiteY9" fmla="*/ 2508796 h 3461907"/>
              <a:gd name="connsiteX10" fmla="*/ 1593709 w 3485647"/>
              <a:gd name="connsiteY10" fmla="*/ 3446056 h 3461907"/>
              <a:gd name="connsiteX11" fmla="*/ 671689 w 3485647"/>
              <a:gd name="connsiteY11" fmla="*/ 3103156 h 346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5647" h="3461907">
                <a:moveTo>
                  <a:pt x="671689" y="3103156"/>
                </a:moveTo>
                <a:cubicBezTo>
                  <a:pt x="501509" y="3026956"/>
                  <a:pt x="572629" y="2988856"/>
                  <a:pt x="572629" y="2988856"/>
                </a:cubicBezTo>
                <a:cubicBezTo>
                  <a:pt x="482459" y="2888526"/>
                  <a:pt x="86219" y="2741206"/>
                  <a:pt x="130669" y="2501176"/>
                </a:cubicBezTo>
                <a:cubicBezTo>
                  <a:pt x="175119" y="2261146"/>
                  <a:pt x="835519" y="1848396"/>
                  <a:pt x="839329" y="1548676"/>
                </a:cubicBezTo>
                <a:cubicBezTo>
                  <a:pt x="843139" y="1248956"/>
                  <a:pt x="288149" y="908596"/>
                  <a:pt x="153529" y="702856"/>
                </a:cubicBezTo>
                <a:cubicBezTo>
                  <a:pt x="18909" y="497116"/>
                  <a:pt x="-42051" y="363766"/>
                  <a:pt x="31609" y="314236"/>
                </a:cubicBezTo>
                <a:cubicBezTo>
                  <a:pt x="105269" y="264706"/>
                  <a:pt x="378319" y="282486"/>
                  <a:pt x="595489" y="405676"/>
                </a:cubicBezTo>
                <a:cubicBezTo>
                  <a:pt x="812659" y="528866"/>
                  <a:pt x="1023479" y="1115606"/>
                  <a:pt x="1334629" y="1053376"/>
                </a:cubicBezTo>
                <a:cubicBezTo>
                  <a:pt x="1645779" y="991146"/>
                  <a:pt x="2106789" y="-210274"/>
                  <a:pt x="2462389" y="32296"/>
                </a:cubicBezTo>
                <a:cubicBezTo>
                  <a:pt x="2817989" y="274866"/>
                  <a:pt x="3613009" y="1939836"/>
                  <a:pt x="3468229" y="2508796"/>
                </a:cubicBezTo>
                <a:cubicBezTo>
                  <a:pt x="3323449" y="3077756"/>
                  <a:pt x="2061069" y="3350806"/>
                  <a:pt x="1593709" y="3446056"/>
                </a:cubicBezTo>
                <a:cubicBezTo>
                  <a:pt x="1126349" y="3541306"/>
                  <a:pt x="841869" y="3179356"/>
                  <a:pt x="671689" y="310315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6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466850"/>
            <a:ext cx="3695700" cy="3695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0" y="1466850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1911350"/>
            <a:ext cx="3695700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981200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7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2" y="1587500"/>
            <a:ext cx="3686175" cy="3695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62" y="1587500"/>
            <a:ext cx="3686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78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kimdh</dc:creator>
  <cp:lastModifiedBy>kimdh</cp:lastModifiedBy>
  <cp:revision>40</cp:revision>
  <dcterms:created xsi:type="dcterms:W3CDTF">2018-08-08T07:25:27Z</dcterms:created>
  <dcterms:modified xsi:type="dcterms:W3CDTF">2018-08-08T15:37:33Z</dcterms:modified>
</cp:coreProperties>
</file>