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10691813" cy="15117763"/>
  <p:notesSz cx="7099300" cy="10234613"/>
  <p:embeddedFontLst>
    <p:embeddedFont>
      <p:font typeface="Calibri" panose="020F0502020204030204" pitchFamily="34" charset="0"/>
      <p:regular r:id="rId4"/>
      <p:bold r:id="rId5"/>
      <p:italic r:id="rId6"/>
      <p:boldItalic r:id="rId7"/>
    </p:embeddedFont>
    <p:embeddedFont>
      <p:font typeface="Tahoma" panose="020B0604030504040204" pitchFamily="34" charset="0"/>
      <p:regular r:id="rId8"/>
      <p:bold r:id="rId9"/>
    </p:embeddedFont>
    <p:embeddedFont>
      <p:font typeface="Times" panose="02020603050405020304" pitchFamily="18"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12">
          <p15:clr>
            <a:srgbClr val="000000"/>
          </p15:clr>
        </p15:guide>
        <p15:guide id="2" orient="horz" pos="232">
          <p15:clr>
            <a:srgbClr val="000000"/>
          </p15:clr>
        </p15:guide>
        <p15:guide id="3" orient="horz" pos="8880">
          <p15:clr>
            <a:srgbClr val="000000"/>
          </p15:clr>
        </p15:guide>
        <p15:guide id="4" pos="3816">
          <p15:clr>
            <a:srgbClr val="000000"/>
          </p15:clr>
        </p15:guide>
        <p15:guide id="5" pos="240">
          <p15:clr>
            <a:srgbClr val="000000"/>
          </p15:clr>
        </p15:guide>
        <p15:guide id="6" pos="6506">
          <p15:clr>
            <a:srgbClr val="000000"/>
          </p15:clr>
        </p15:guide>
        <p15:guide id="7" pos="3186">
          <p15:clr>
            <a:srgbClr val="000000"/>
          </p15:clr>
        </p15:guide>
        <p15:guide id="8" pos="3444">
          <p15:clr>
            <a:srgbClr val="000000"/>
          </p15:clr>
        </p15:guide>
        <p15:guide id="9" pos="6488">
          <p15:clr>
            <a:srgbClr val="000000"/>
          </p15:clr>
        </p15:guide>
        <p15:guide id="10" pos="248">
          <p15:clr>
            <a:srgbClr val="000000"/>
          </p15:clr>
        </p15:guide>
        <p15:guide id="11" orient="horz" pos="1440">
          <p15:clr>
            <a:srgbClr val="9AA0A6"/>
          </p15:clr>
        </p15:guide>
        <p15:guide id="12" orient="horz" pos="5037">
          <p15:clr>
            <a:srgbClr val="9AA0A6"/>
          </p15:clr>
        </p15:guide>
      </p15:sldGuideLst>
    </p:ext>
    <p:ext uri="{2D200454-40CA-4A62-9FC3-DE9A4176ACB9}">
      <p15:notesGuideLst xmlns:p15="http://schemas.microsoft.com/office/powerpoint/2012/main">
        <p15:guide id="1" orient="horz" pos="3224">
          <p15:clr>
            <a:srgbClr val="000000"/>
          </p15:clr>
        </p15:guide>
        <p15:guide id="2" pos="2236">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2" d="100"/>
          <a:sy n="92" d="100"/>
        </p:scale>
        <p:origin x="739" y="53"/>
      </p:cViewPr>
      <p:guideLst>
        <p:guide orient="horz" pos="9312"/>
        <p:guide orient="horz" pos="232"/>
        <p:guide orient="horz" pos="8880"/>
        <p:guide pos="3816"/>
        <p:guide pos="240"/>
        <p:guide pos="6506"/>
        <p:guide pos="3186"/>
        <p:guide pos="3444"/>
        <p:guide pos="6488"/>
        <p:guide pos="248"/>
        <p:guide orient="horz" pos="1440"/>
        <p:guide orient="horz" pos="5037"/>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viewProps" Target="viewProp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86100" cy="515937"/>
          </a:xfrm>
          <a:prstGeom prst="rect">
            <a:avLst/>
          </a:prstGeom>
          <a:noFill/>
          <a:ln>
            <a:noFill/>
          </a:ln>
        </p:spPr>
        <p:txBody>
          <a:bodyPr spcFirstLastPara="1" wrap="square" lIns="61375" tIns="30675" rIns="61375" bIns="30675"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4" name="Google Shape;4;n"/>
          <p:cNvSpPr txBox="1">
            <a:spLocks noGrp="1"/>
          </p:cNvSpPr>
          <p:nvPr>
            <p:ph type="dt" idx="10"/>
          </p:nvPr>
        </p:nvSpPr>
        <p:spPr>
          <a:xfrm>
            <a:off x="3997325" y="0"/>
            <a:ext cx="3086100" cy="515937"/>
          </a:xfrm>
          <a:prstGeom prst="rect">
            <a:avLst/>
          </a:prstGeom>
          <a:noFill/>
          <a:ln>
            <a:noFill/>
          </a:ln>
        </p:spPr>
        <p:txBody>
          <a:bodyPr spcFirstLastPara="1" wrap="square" lIns="61375" tIns="30675" rIns="61375" bIns="30675"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5" name="Google Shape;5;n"/>
          <p:cNvSpPr>
            <a:spLocks noGrp="1" noRot="1" noChangeAspect="1"/>
          </p:cNvSpPr>
          <p:nvPr>
            <p:ph type="sldImg" idx="3"/>
          </p:nvPr>
        </p:nvSpPr>
        <p:spPr>
          <a:xfrm>
            <a:off x="2192337" y="773112"/>
            <a:ext cx="2700337" cy="38179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62025" y="4848225"/>
            <a:ext cx="5210175" cy="4643437"/>
          </a:xfrm>
          <a:prstGeom prst="rect">
            <a:avLst/>
          </a:prstGeom>
          <a:noFill/>
          <a:ln>
            <a:noFill/>
          </a:ln>
        </p:spPr>
        <p:txBody>
          <a:bodyPr spcFirstLastPara="1" wrap="square" lIns="61375" tIns="30675" rIns="61375" bIns="3067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698037"/>
            <a:ext cx="3086100" cy="515937"/>
          </a:xfrm>
          <a:prstGeom prst="rect">
            <a:avLst/>
          </a:prstGeom>
          <a:noFill/>
          <a:ln>
            <a:noFill/>
          </a:ln>
        </p:spPr>
        <p:txBody>
          <a:bodyPr spcFirstLastPara="1" wrap="square" lIns="61375" tIns="30675" rIns="61375" bIns="30675"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8" name="Google Shape;8;n"/>
          <p:cNvSpPr txBox="1">
            <a:spLocks noGrp="1"/>
          </p:cNvSpPr>
          <p:nvPr>
            <p:ph type="sldNum" idx="12"/>
          </p:nvPr>
        </p:nvSpPr>
        <p:spPr>
          <a:xfrm>
            <a:off x="3997325" y="9698037"/>
            <a:ext cx="3086100" cy="515937"/>
          </a:xfrm>
          <a:prstGeom prst="rect">
            <a:avLst/>
          </a:prstGeom>
          <a:noFill/>
          <a:ln>
            <a:noFill/>
          </a:ln>
        </p:spPr>
        <p:txBody>
          <a:bodyPr spcFirstLastPara="1" wrap="square" lIns="61375" tIns="30675" rIns="61375" bIns="30675" anchor="b" anchorCtr="0">
            <a:noAutofit/>
          </a:bodyPr>
          <a:lstStyle/>
          <a:p>
            <a:pPr marL="0" marR="0" lvl="0" indent="0" algn="r" rtl="0">
              <a:lnSpc>
                <a:spcPct val="100000"/>
              </a:lnSpc>
              <a:spcBef>
                <a:spcPts val="0"/>
              </a:spcBef>
              <a:spcAft>
                <a:spcPts val="0"/>
              </a:spcAft>
              <a:buClr>
                <a:srgbClr val="000000"/>
              </a:buClr>
              <a:buSzPts val="800"/>
              <a:buFont typeface="Times"/>
              <a:buNone/>
            </a:pPr>
            <a:fld id="{00000000-1234-1234-1234-123412341234}" type="slidenum">
              <a:rPr lang="en-US" sz="800" b="0" i="0" u="none" strike="noStrike" cap="none">
                <a:solidFill>
                  <a:srgbClr val="000000"/>
                </a:solidFill>
                <a:latin typeface="Times"/>
                <a:ea typeface="Times"/>
                <a:cs typeface="Times"/>
                <a:sym typeface="Times"/>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p:nvPr/>
        </p:nvSpPr>
        <p:spPr>
          <a:xfrm>
            <a:off x="3997325" y="9698037"/>
            <a:ext cx="3086100" cy="515937"/>
          </a:xfrm>
          <a:prstGeom prst="rect">
            <a:avLst/>
          </a:prstGeom>
          <a:noFill/>
          <a:ln>
            <a:noFill/>
          </a:ln>
        </p:spPr>
        <p:txBody>
          <a:bodyPr spcFirstLastPara="1" wrap="square" lIns="61375" tIns="30675" rIns="61375" bIns="30675" anchor="b" anchorCtr="0">
            <a:noAutofit/>
          </a:bodyPr>
          <a:lstStyle/>
          <a:p>
            <a:pPr marL="0" marR="0" lvl="0" indent="0" algn="r" rtl="0">
              <a:lnSpc>
                <a:spcPct val="100000"/>
              </a:lnSpc>
              <a:spcBef>
                <a:spcPts val="0"/>
              </a:spcBef>
              <a:spcAft>
                <a:spcPts val="0"/>
              </a:spcAft>
              <a:buClr>
                <a:srgbClr val="000000"/>
              </a:buClr>
              <a:buSzPts val="800"/>
              <a:buFont typeface="Times"/>
              <a:buNone/>
            </a:pPr>
            <a:fld id="{00000000-1234-1234-1234-123412341234}" type="slidenum">
              <a:rPr lang="en-US" sz="800" b="0" i="0" u="none">
                <a:solidFill>
                  <a:srgbClr val="000000"/>
                </a:solidFill>
                <a:latin typeface="Times"/>
                <a:ea typeface="Times"/>
                <a:cs typeface="Times"/>
                <a:sym typeface="Times"/>
              </a:rPr>
              <a:t>1</a:t>
            </a:fld>
            <a:endParaRPr/>
          </a:p>
        </p:txBody>
      </p:sp>
      <p:sp>
        <p:nvSpPr>
          <p:cNvPr id="96" name="Google Shape;96;p1:notes"/>
          <p:cNvSpPr>
            <a:spLocks noGrp="1" noRot="1" noChangeAspect="1"/>
          </p:cNvSpPr>
          <p:nvPr>
            <p:ph type="sldImg" idx="2"/>
          </p:nvPr>
        </p:nvSpPr>
        <p:spPr>
          <a:xfrm>
            <a:off x="2192338" y="773113"/>
            <a:ext cx="2700337" cy="381793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62025" y="4848225"/>
            <a:ext cx="5210175" cy="4643437"/>
          </a:xfrm>
          <a:prstGeom prst="rect">
            <a:avLst/>
          </a:prstGeom>
          <a:noFill/>
          <a:ln>
            <a:noFill/>
          </a:ln>
        </p:spPr>
        <p:txBody>
          <a:bodyPr spcFirstLastPara="1" wrap="square" lIns="61375" tIns="30675" rIns="61375" bIns="3067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801688" y="4695825"/>
            <a:ext cx="9088437" cy="32416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603375" y="8566150"/>
            <a:ext cx="7485063" cy="3863975"/>
          </a:xfrm>
          <a:prstGeom prst="rect">
            <a:avLst/>
          </a:prstGeom>
          <a:noFill/>
          <a:ln>
            <a:noFill/>
          </a:ln>
        </p:spPr>
        <p:txBody>
          <a:bodyPr spcFirstLastPara="1" wrap="square" lIns="147425" tIns="73700" rIns="147425" bIns="73700" anchor="t" anchorCtr="0">
            <a:noAutofit/>
          </a:bodyPr>
          <a:lstStyle>
            <a:lvl1pPr lvl="0" algn="ctr">
              <a:spcBef>
                <a:spcPts val="1040"/>
              </a:spcBef>
              <a:spcAft>
                <a:spcPts val="0"/>
              </a:spcAft>
              <a:buClr>
                <a:schemeClr val="dk1"/>
              </a:buClr>
              <a:buSzPts val="5200"/>
              <a:buFont typeface="Times"/>
              <a:buNone/>
              <a:defRPr/>
            </a:lvl1pPr>
            <a:lvl2pPr lvl="1" algn="ctr">
              <a:spcBef>
                <a:spcPts val="900"/>
              </a:spcBef>
              <a:spcAft>
                <a:spcPts val="0"/>
              </a:spcAft>
              <a:buClr>
                <a:schemeClr val="dk1"/>
              </a:buClr>
              <a:buSzPts val="4500"/>
              <a:buFont typeface="Times"/>
              <a:buNone/>
              <a:defRPr/>
            </a:lvl2pPr>
            <a:lvl3pPr lvl="2" algn="ctr">
              <a:spcBef>
                <a:spcPts val="780"/>
              </a:spcBef>
              <a:spcAft>
                <a:spcPts val="0"/>
              </a:spcAft>
              <a:buClr>
                <a:schemeClr val="dk1"/>
              </a:buClr>
              <a:buSzPts val="3900"/>
              <a:buFont typeface="Times"/>
              <a:buNone/>
              <a:defRPr/>
            </a:lvl3pPr>
            <a:lvl4pPr lvl="3" algn="ctr">
              <a:spcBef>
                <a:spcPts val="640"/>
              </a:spcBef>
              <a:spcAft>
                <a:spcPts val="0"/>
              </a:spcAft>
              <a:buClr>
                <a:schemeClr val="dk1"/>
              </a:buClr>
              <a:buSzPts val="3200"/>
              <a:buFont typeface="Times"/>
              <a:buNone/>
              <a:defRPr/>
            </a:lvl4pPr>
            <a:lvl5pPr lvl="4" algn="ctr">
              <a:spcBef>
                <a:spcPts val="640"/>
              </a:spcBef>
              <a:spcAft>
                <a:spcPts val="0"/>
              </a:spcAft>
              <a:buClr>
                <a:schemeClr val="dk1"/>
              </a:buClr>
              <a:buSzPts val="3200"/>
              <a:buFont typeface="Times"/>
              <a:buNone/>
              <a:defRPr/>
            </a:lvl5pPr>
            <a:lvl6pPr lvl="5" algn="ctr">
              <a:spcBef>
                <a:spcPts val="640"/>
              </a:spcBef>
              <a:spcAft>
                <a:spcPts val="0"/>
              </a:spcAft>
              <a:buClr>
                <a:schemeClr val="dk1"/>
              </a:buClr>
              <a:buSzPts val="3200"/>
              <a:buFont typeface="Times"/>
              <a:buNone/>
              <a:defRPr/>
            </a:lvl6pPr>
            <a:lvl7pPr lvl="6" algn="ctr">
              <a:spcBef>
                <a:spcPts val="640"/>
              </a:spcBef>
              <a:spcAft>
                <a:spcPts val="0"/>
              </a:spcAft>
              <a:buClr>
                <a:schemeClr val="dk1"/>
              </a:buClr>
              <a:buSzPts val="3200"/>
              <a:buFont typeface="Times"/>
              <a:buNone/>
              <a:defRPr/>
            </a:lvl7pPr>
            <a:lvl8pPr lvl="7" algn="ctr">
              <a:spcBef>
                <a:spcPts val="640"/>
              </a:spcBef>
              <a:spcAft>
                <a:spcPts val="0"/>
              </a:spcAft>
              <a:buClr>
                <a:schemeClr val="dk1"/>
              </a:buClr>
              <a:buSzPts val="3200"/>
              <a:buFont typeface="Times"/>
              <a:buNone/>
              <a:defRPr/>
            </a:lvl8pPr>
            <a:lvl9pPr lvl="8" algn="ctr">
              <a:spcBef>
                <a:spcPts val="640"/>
              </a:spcBef>
              <a:spcAft>
                <a:spcPts val="0"/>
              </a:spcAft>
              <a:buClr>
                <a:schemeClr val="dk1"/>
              </a:buClr>
              <a:buSzPts val="3200"/>
              <a:buFont typeface="Times"/>
              <a:buNone/>
              <a:defRPr/>
            </a:lvl9pPr>
          </a:lstStyle>
          <a:p>
            <a:endParaRPr/>
          </a:p>
        </p:txBody>
      </p:sp>
      <p:sp>
        <p:nvSpPr>
          <p:cNvPr id="28" name="Google Shape;28;p2"/>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2"/>
        <p:cNvGrpSpPr/>
        <p:nvPr/>
      </p:nvGrpSpPr>
      <p:grpSpPr>
        <a:xfrm>
          <a:off x="0" y="0"/>
          <a:ext cx="0" cy="0"/>
          <a:chOff x="0" y="0"/>
          <a:chExt cx="0" cy="0"/>
        </a:xfrm>
      </p:grpSpPr>
      <p:sp>
        <p:nvSpPr>
          <p:cNvPr id="83" name="Google Shape;83;p11"/>
          <p:cNvSpPr txBox="1">
            <a:spLocks noGrp="1"/>
          </p:cNvSpPr>
          <p:nvPr>
            <p:ph type="title"/>
          </p:nvPr>
        </p:nvSpPr>
        <p:spPr>
          <a:xfrm>
            <a:off x="844550" y="9713913"/>
            <a:ext cx="9088438" cy="3003550"/>
          </a:xfrm>
          <a:prstGeom prst="rect">
            <a:avLst/>
          </a:prstGeom>
          <a:noFill/>
          <a:ln>
            <a:noFill/>
          </a:ln>
        </p:spPr>
        <p:txBody>
          <a:bodyPr spcFirstLastPara="1" wrap="square" lIns="147425" tIns="73700" rIns="147425" bIns="73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4" name="Google Shape;84;p11"/>
          <p:cNvSpPr txBox="1">
            <a:spLocks noGrp="1"/>
          </p:cNvSpPr>
          <p:nvPr>
            <p:ph type="body" idx="1"/>
          </p:nvPr>
        </p:nvSpPr>
        <p:spPr>
          <a:xfrm>
            <a:off x="844550" y="6407150"/>
            <a:ext cx="9088438" cy="3306763"/>
          </a:xfrm>
          <a:prstGeom prst="rect">
            <a:avLst/>
          </a:prstGeom>
          <a:noFill/>
          <a:ln>
            <a:noFill/>
          </a:ln>
        </p:spPr>
        <p:txBody>
          <a:bodyPr spcFirstLastPara="1" wrap="square" lIns="147425" tIns="73700" rIns="147425" bIns="73700" anchor="b" anchorCtr="0">
            <a:noAutofit/>
          </a:bodyPr>
          <a:lstStyle>
            <a:lvl1pPr marL="457200" lvl="0" indent="-228600" algn="l">
              <a:spcBef>
                <a:spcPts val="400"/>
              </a:spcBef>
              <a:spcAft>
                <a:spcPts val="0"/>
              </a:spcAft>
              <a:buClr>
                <a:schemeClr val="dk1"/>
              </a:buClr>
              <a:buSzPts val="2000"/>
              <a:buFont typeface="Times"/>
              <a:buNone/>
              <a:defRPr sz="2000"/>
            </a:lvl1pPr>
            <a:lvl2pPr marL="914400" lvl="1" indent="-228600" algn="l">
              <a:spcBef>
                <a:spcPts val="360"/>
              </a:spcBef>
              <a:spcAft>
                <a:spcPts val="0"/>
              </a:spcAft>
              <a:buClr>
                <a:schemeClr val="dk1"/>
              </a:buClr>
              <a:buSzPts val="1800"/>
              <a:buFont typeface="Times"/>
              <a:buNone/>
              <a:defRPr sz="1800"/>
            </a:lvl2pPr>
            <a:lvl3pPr marL="1371600" lvl="2" indent="-228600" algn="l">
              <a:spcBef>
                <a:spcPts val="320"/>
              </a:spcBef>
              <a:spcAft>
                <a:spcPts val="0"/>
              </a:spcAft>
              <a:buClr>
                <a:schemeClr val="dk1"/>
              </a:buClr>
              <a:buSzPts val="1600"/>
              <a:buFont typeface="Times"/>
              <a:buNone/>
              <a:defRPr sz="1600"/>
            </a:lvl3pPr>
            <a:lvl4pPr marL="1828800" lvl="3" indent="-228600" algn="l">
              <a:spcBef>
                <a:spcPts val="280"/>
              </a:spcBef>
              <a:spcAft>
                <a:spcPts val="0"/>
              </a:spcAft>
              <a:buClr>
                <a:schemeClr val="dk1"/>
              </a:buClr>
              <a:buSzPts val="1400"/>
              <a:buFont typeface="Times"/>
              <a:buNone/>
              <a:defRPr sz="1400"/>
            </a:lvl4pPr>
            <a:lvl5pPr marL="2286000" lvl="4" indent="-228600" algn="l">
              <a:spcBef>
                <a:spcPts val="280"/>
              </a:spcBef>
              <a:spcAft>
                <a:spcPts val="0"/>
              </a:spcAft>
              <a:buClr>
                <a:schemeClr val="dk1"/>
              </a:buClr>
              <a:buSzPts val="1400"/>
              <a:buFont typeface="Times"/>
              <a:buNone/>
              <a:defRPr sz="1400"/>
            </a:lvl5pPr>
            <a:lvl6pPr marL="2743200" lvl="5" indent="-228600" algn="l">
              <a:spcBef>
                <a:spcPts val="280"/>
              </a:spcBef>
              <a:spcAft>
                <a:spcPts val="0"/>
              </a:spcAft>
              <a:buClr>
                <a:schemeClr val="dk1"/>
              </a:buClr>
              <a:buSzPts val="1400"/>
              <a:buFont typeface="Times"/>
              <a:buNone/>
              <a:defRPr sz="1400"/>
            </a:lvl6pPr>
            <a:lvl7pPr marL="3200400" lvl="6" indent="-228600" algn="l">
              <a:spcBef>
                <a:spcPts val="280"/>
              </a:spcBef>
              <a:spcAft>
                <a:spcPts val="0"/>
              </a:spcAft>
              <a:buClr>
                <a:schemeClr val="dk1"/>
              </a:buClr>
              <a:buSzPts val="1400"/>
              <a:buFont typeface="Times"/>
              <a:buNone/>
              <a:defRPr sz="1400"/>
            </a:lvl7pPr>
            <a:lvl8pPr marL="3657600" lvl="7" indent="-228600" algn="l">
              <a:spcBef>
                <a:spcPts val="280"/>
              </a:spcBef>
              <a:spcAft>
                <a:spcPts val="0"/>
              </a:spcAft>
              <a:buClr>
                <a:schemeClr val="dk1"/>
              </a:buClr>
              <a:buSzPts val="1400"/>
              <a:buFont typeface="Times"/>
              <a:buNone/>
              <a:defRPr sz="1400"/>
            </a:lvl8pPr>
            <a:lvl9pPr marL="4114800" lvl="8" indent="-228600" algn="l">
              <a:spcBef>
                <a:spcPts val="280"/>
              </a:spcBef>
              <a:spcAft>
                <a:spcPts val="0"/>
              </a:spcAft>
              <a:buClr>
                <a:schemeClr val="dk1"/>
              </a:buClr>
              <a:buSzPts val="1400"/>
              <a:buFont typeface="Times"/>
              <a:buNone/>
              <a:defRPr sz="1400"/>
            </a:lvl9pPr>
          </a:lstStyle>
          <a:p>
            <a:endParaRPr/>
          </a:p>
        </p:txBody>
      </p:sp>
      <p:sp>
        <p:nvSpPr>
          <p:cNvPr id="85" name="Google Shape;85;p11"/>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1"/>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1"/>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8"/>
        <p:cNvGrpSpPr/>
        <p:nvPr/>
      </p:nvGrpSpPr>
      <p:grpSpPr>
        <a:xfrm>
          <a:off x="0" y="0"/>
          <a:ext cx="0" cy="0"/>
          <a:chOff x="0" y="0"/>
          <a:chExt cx="0" cy="0"/>
        </a:xfrm>
      </p:grpSpPr>
      <p:sp>
        <p:nvSpPr>
          <p:cNvPr id="89" name="Google Shape;89;p12"/>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0" name="Google Shape;90;p12"/>
          <p:cNvSpPr txBox="1">
            <a:spLocks noGrp="1"/>
          </p:cNvSpPr>
          <p:nvPr>
            <p:ph type="body" idx="1"/>
          </p:nvPr>
        </p:nvSpPr>
        <p:spPr>
          <a:xfrm>
            <a:off x="798512" y="4343400"/>
            <a:ext cx="9088437" cy="9070975"/>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1" name="Google Shape;91;p12"/>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2"/>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2"/>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rot="5400000">
            <a:off x="2720182" y="6244432"/>
            <a:ext cx="12068175" cy="2271712"/>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3"/>
          <p:cNvSpPr txBox="1">
            <a:spLocks noGrp="1"/>
          </p:cNvSpPr>
          <p:nvPr>
            <p:ph type="body" idx="1"/>
          </p:nvPr>
        </p:nvSpPr>
        <p:spPr>
          <a:xfrm rot="5400000">
            <a:off x="-1901824" y="4046538"/>
            <a:ext cx="12068175" cy="6667500"/>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 name="Google Shape;34;p3"/>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4"/>
          <p:cNvSpPr txBox="1">
            <a:spLocks noGrp="1"/>
          </p:cNvSpPr>
          <p:nvPr>
            <p:ph type="body" idx="1"/>
          </p:nvPr>
        </p:nvSpPr>
        <p:spPr>
          <a:xfrm rot="5400000">
            <a:off x="807243" y="4334669"/>
            <a:ext cx="9070975" cy="9088437"/>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 name="Google Shape;40;p4"/>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095500" y="10582275"/>
            <a:ext cx="6415088" cy="1249363"/>
          </a:xfrm>
          <a:prstGeom prst="rect">
            <a:avLst/>
          </a:prstGeom>
          <a:noFill/>
          <a:ln>
            <a:noFill/>
          </a:ln>
        </p:spPr>
        <p:txBody>
          <a:bodyPr spcFirstLastPara="1" wrap="square" lIns="147425" tIns="73700" rIns="147425" bIns="73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 name="Google Shape;45;p5"/>
          <p:cNvSpPr>
            <a:spLocks noGrp="1"/>
          </p:cNvSpPr>
          <p:nvPr>
            <p:ph type="pic" idx="2"/>
          </p:nvPr>
        </p:nvSpPr>
        <p:spPr>
          <a:xfrm>
            <a:off x="2095500" y="1350963"/>
            <a:ext cx="6415088" cy="9070975"/>
          </a:xfrm>
          <a:prstGeom prst="rect">
            <a:avLst/>
          </a:prstGeom>
          <a:noFill/>
          <a:ln>
            <a:noFill/>
          </a:ln>
        </p:spPr>
      </p:sp>
      <p:sp>
        <p:nvSpPr>
          <p:cNvPr id="46" name="Google Shape;46;p5"/>
          <p:cNvSpPr txBox="1">
            <a:spLocks noGrp="1"/>
          </p:cNvSpPr>
          <p:nvPr>
            <p:ph type="body" idx="1"/>
          </p:nvPr>
        </p:nvSpPr>
        <p:spPr>
          <a:xfrm>
            <a:off x="2095500" y="11831638"/>
            <a:ext cx="6415088" cy="1774825"/>
          </a:xfrm>
          <a:prstGeom prst="rect">
            <a:avLst/>
          </a:prstGeom>
          <a:noFill/>
          <a:ln>
            <a:noFill/>
          </a:ln>
        </p:spPr>
        <p:txBody>
          <a:bodyPr spcFirstLastPara="1" wrap="square" lIns="147425" tIns="73700" rIns="147425" bIns="73700" anchor="t" anchorCtr="0">
            <a:noAutofit/>
          </a:bodyPr>
          <a:lstStyle>
            <a:lvl1pPr marL="457200" lvl="0" indent="-228600" algn="l">
              <a:spcBef>
                <a:spcPts val="280"/>
              </a:spcBef>
              <a:spcAft>
                <a:spcPts val="0"/>
              </a:spcAft>
              <a:buClr>
                <a:schemeClr val="dk1"/>
              </a:buClr>
              <a:buSzPts val="1400"/>
              <a:buFont typeface="Times"/>
              <a:buNone/>
              <a:defRPr sz="1400"/>
            </a:lvl1pPr>
            <a:lvl2pPr marL="914400" lvl="1" indent="-228600" algn="l">
              <a:spcBef>
                <a:spcPts val="240"/>
              </a:spcBef>
              <a:spcAft>
                <a:spcPts val="0"/>
              </a:spcAft>
              <a:buClr>
                <a:schemeClr val="dk1"/>
              </a:buClr>
              <a:buSzPts val="1200"/>
              <a:buFont typeface="Times"/>
              <a:buNone/>
              <a:defRPr sz="1200"/>
            </a:lvl2pPr>
            <a:lvl3pPr marL="1371600" lvl="2" indent="-228600" algn="l">
              <a:spcBef>
                <a:spcPts val="200"/>
              </a:spcBef>
              <a:spcAft>
                <a:spcPts val="0"/>
              </a:spcAft>
              <a:buClr>
                <a:schemeClr val="dk1"/>
              </a:buClr>
              <a:buSzPts val="1000"/>
              <a:buFont typeface="Times"/>
              <a:buNone/>
              <a:defRPr sz="1000"/>
            </a:lvl3pPr>
            <a:lvl4pPr marL="1828800" lvl="3" indent="-228600" algn="l">
              <a:spcBef>
                <a:spcPts val="180"/>
              </a:spcBef>
              <a:spcAft>
                <a:spcPts val="0"/>
              </a:spcAft>
              <a:buClr>
                <a:schemeClr val="dk1"/>
              </a:buClr>
              <a:buSzPts val="900"/>
              <a:buFont typeface="Times"/>
              <a:buNone/>
              <a:defRPr sz="900"/>
            </a:lvl4pPr>
            <a:lvl5pPr marL="2286000" lvl="4" indent="-228600" algn="l">
              <a:spcBef>
                <a:spcPts val="180"/>
              </a:spcBef>
              <a:spcAft>
                <a:spcPts val="0"/>
              </a:spcAft>
              <a:buClr>
                <a:schemeClr val="dk1"/>
              </a:buClr>
              <a:buSzPts val="900"/>
              <a:buFont typeface="Times"/>
              <a:buNone/>
              <a:defRPr sz="900"/>
            </a:lvl5pPr>
            <a:lvl6pPr marL="2743200" lvl="5" indent="-228600" algn="l">
              <a:spcBef>
                <a:spcPts val="180"/>
              </a:spcBef>
              <a:spcAft>
                <a:spcPts val="0"/>
              </a:spcAft>
              <a:buClr>
                <a:schemeClr val="dk1"/>
              </a:buClr>
              <a:buSzPts val="900"/>
              <a:buFont typeface="Times"/>
              <a:buNone/>
              <a:defRPr sz="900"/>
            </a:lvl6pPr>
            <a:lvl7pPr marL="3200400" lvl="6" indent="-228600" algn="l">
              <a:spcBef>
                <a:spcPts val="180"/>
              </a:spcBef>
              <a:spcAft>
                <a:spcPts val="0"/>
              </a:spcAft>
              <a:buClr>
                <a:schemeClr val="dk1"/>
              </a:buClr>
              <a:buSzPts val="900"/>
              <a:buFont typeface="Times"/>
              <a:buNone/>
              <a:defRPr sz="900"/>
            </a:lvl7pPr>
            <a:lvl8pPr marL="3657600" lvl="7" indent="-228600" algn="l">
              <a:spcBef>
                <a:spcPts val="180"/>
              </a:spcBef>
              <a:spcAft>
                <a:spcPts val="0"/>
              </a:spcAft>
              <a:buClr>
                <a:schemeClr val="dk1"/>
              </a:buClr>
              <a:buSzPts val="900"/>
              <a:buFont typeface="Times"/>
              <a:buNone/>
              <a:defRPr sz="900"/>
            </a:lvl8pPr>
            <a:lvl9pPr marL="4114800" lvl="8" indent="-228600" algn="l">
              <a:spcBef>
                <a:spcPts val="180"/>
              </a:spcBef>
              <a:spcAft>
                <a:spcPts val="0"/>
              </a:spcAft>
              <a:buClr>
                <a:schemeClr val="dk1"/>
              </a:buClr>
              <a:buSzPts val="900"/>
              <a:buFont typeface="Times"/>
              <a:buNone/>
              <a:defRPr sz="900"/>
            </a:lvl9pPr>
          </a:lstStyle>
          <a:p>
            <a:endParaRPr/>
          </a:p>
        </p:txBody>
      </p:sp>
      <p:sp>
        <p:nvSpPr>
          <p:cNvPr id="47" name="Google Shape;47;p5"/>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5"/>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0"/>
        <p:cNvGrpSpPr/>
        <p:nvPr/>
      </p:nvGrpSpPr>
      <p:grpSpPr>
        <a:xfrm>
          <a:off x="0" y="0"/>
          <a:ext cx="0" cy="0"/>
          <a:chOff x="0" y="0"/>
          <a:chExt cx="0" cy="0"/>
        </a:xfrm>
      </p:grpSpPr>
      <p:sp>
        <p:nvSpPr>
          <p:cNvPr id="51" name="Google Shape;51;p6"/>
          <p:cNvSpPr txBox="1">
            <a:spLocks noGrp="1"/>
          </p:cNvSpPr>
          <p:nvPr>
            <p:ph type="title"/>
          </p:nvPr>
        </p:nvSpPr>
        <p:spPr>
          <a:xfrm>
            <a:off x="534988" y="601663"/>
            <a:ext cx="3517900" cy="2562225"/>
          </a:xfrm>
          <a:prstGeom prst="rect">
            <a:avLst/>
          </a:prstGeom>
          <a:noFill/>
          <a:ln>
            <a:noFill/>
          </a:ln>
        </p:spPr>
        <p:txBody>
          <a:bodyPr spcFirstLastPara="1" wrap="square" lIns="147425" tIns="73700" rIns="147425" bIns="73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6"/>
          <p:cNvSpPr txBox="1">
            <a:spLocks noGrp="1"/>
          </p:cNvSpPr>
          <p:nvPr>
            <p:ph type="body" idx="1"/>
          </p:nvPr>
        </p:nvSpPr>
        <p:spPr>
          <a:xfrm>
            <a:off x="4179888" y="601663"/>
            <a:ext cx="5976937" cy="12903200"/>
          </a:xfrm>
          <a:prstGeom prst="rect">
            <a:avLst/>
          </a:prstGeom>
          <a:noFill/>
          <a:ln>
            <a:noFill/>
          </a:ln>
        </p:spPr>
        <p:txBody>
          <a:bodyPr spcFirstLastPara="1" wrap="square" lIns="147425" tIns="73700" rIns="147425" bIns="73700" anchor="t" anchorCtr="0">
            <a:noAutofit/>
          </a:bodyPr>
          <a:lstStyle>
            <a:lvl1pPr marL="457200" lvl="0" indent="-431800" algn="l">
              <a:spcBef>
                <a:spcPts val="640"/>
              </a:spcBef>
              <a:spcAft>
                <a:spcPts val="0"/>
              </a:spcAft>
              <a:buClr>
                <a:schemeClr val="dk1"/>
              </a:buClr>
              <a:buSzPts val="3200"/>
              <a:buFont typeface="Times"/>
              <a:buChar char="•"/>
              <a:defRPr sz="3200"/>
            </a:lvl1pPr>
            <a:lvl2pPr marL="914400" lvl="1" indent="-406400" algn="l">
              <a:spcBef>
                <a:spcPts val="560"/>
              </a:spcBef>
              <a:spcAft>
                <a:spcPts val="0"/>
              </a:spcAft>
              <a:buClr>
                <a:schemeClr val="dk1"/>
              </a:buClr>
              <a:buSzPts val="2800"/>
              <a:buFont typeface="Times"/>
              <a:buChar char="–"/>
              <a:defRPr sz="2800"/>
            </a:lvl2pPr>
            <a:lvl3pPr marL="1371600" lvl="2" indent="-381000" algn="l">
              <a:spcBef>
                <a:spcPts val="480"/>
              </a:spcBef>
              <a:spcAft>
                <a:spcPts val="0"/>
              </a:spcAft>
              <a:buClr>
                <a:schemeClr val="dk1"/>
              </a:buClr>
              <a:buSzPts val="2400"/>
              <a:buFont typeface="Times"/>
              <a:buChar char="•"/>
              <a:defRPr sz="2400"/>
            </a:lvl3pPr>
            <a:lvl4pPr marL="1828800" lvl="3" indent="-355600" algn="l">
              <a:spcBef>
                <a:spcPts val="400"/>
              </a:spcBef>
              <a:spcAft>
                <a:spcPts val="0"/>
              </a:spcAft>
              <a:buClr>
                <a:schemeClr val="dk1"/>
              </a:buClr>
              <a:buSzPts val="2000"/>
              <a:buFont typeface="Times"/>
              <a:buChar char="–"/>
              <a:defRPr sz="2000"/>
            </a:lvl4pPr>
            <a:lvl5pPr marL="2286000" lvl="4" indent="-355600" algn="l">
              <a:spcBef>
                <a:spcPts val="400"/>
              </a:spcBef>
              <a:spcAft>
                <a:spcPts val="0"/>
              </a:spcAft>
              <a:buClr>
                <a:schemeClr val="dk1"/>
              </a:buClr>
              <a:buSzPts val="2000"/>
              <a:buFont typeface="Times"/>
              <a:buChar char="»"/>
              <a:defRPr sz="2000"/>
            </a:lvl5pPr>
            <a:lvl6pPr marL="2743200" lvl="5" indent="-355600" algn="l">
              <a:spcBef>
                <a:spcPts val="400"/>
              </a:spcBef>
              <a:spcAft>
                <a:spcPts val="0"/>
              </a:spcAft>
              <a:buClr>
                <a:schemeClr val="dk1"/>
              </a:buClr>
              <a:buSzPts val="2000"/>
              <a:buFont typeface="Times"/>
              <a:buChar char="»"/>
              <a:defRPr sz="2000"/>
            </a:lvl6pPr>
            <a:lvl7pPr marL="3200400" lvl="6" indent="-355600" algn="l">
              <a:spcBef>
                <a:spcPts val="400"/>
              </a:spcBef>
              <a:spcAft>
                <a:spcPts val="0"/>
              </a:spcAft>
              <a:buClr>
                <a:schemeClr val="dk1"/>
              </a:buClr>
              <a:buSzPts val="2000"/>
              <a:buFont typeface="Times"/>
              <a:buChar char="»"/>
              <a:defRPr sz="2000"/>
            </a:lvl7pPr>
            <a:lvl8pPr marL="3657600" lvl="7" indent="-355600" algn="l">
              <a:spcBef>
                <a:spcPts val="400"/>
              </a:spcBef>
              <a:spcAft>
                <a:spcPts val="0"/>
              </a:spcAft>
              <a:buClr>
                <a:schemeClr val="dk1"/>
              </a:buClr>
              <a:buSzPts val="2000"/>
              <a:buFont typeface="Times"/>
              <a:buChar char="»"/>
              <a:defRPr sz="2000"/>
            </a:lvl8pPr>
            <a:lvl9pPr marL="4114800" lvl="8" indent="-355600" algn="l">
              <a:spcBef>
                <a:spcPts val="400"/>
              </a:spcBef>
              <a:spcAft>
                <a:spcPts val="0"/>
              </a:spcAft>
              <a:buClr>
                <a:schemeClr val="dk1"/>
              </a:buClr>
              <a:buSzPts val="2000"/>
              <a:buFont typeface="Times"/>
              <a:buChar char="»"/>
              <a:defRPr sz="2000"/>
            </a:lvl9pPr>
          </a:lstStyle>
          <a:p>
            <a:endParaRPr/>
          </a:p>
        </p:txBody>
      </p:sp>
      <p:sp>
        <p:nvSpPr>
          <p:cNvPr id="53" name="Google Shape;53;p6"/>
          <p:cNvSpPr txBox="1">
            <a:spLocks noGrp="1"/>
          </p:cNvSpPr>
          <p:nvPr>
            <p:ph type="body" idx="2"/>
          </p:nvPr>
        </p:nvSpPr>
        <p:spPr>
          <a:xfrm>
            <a:off x="534988" y="3163888"/>
            <a:ext cx="3517900" cy="10340975"/>
          </a:xfrm>
          <a:prstGeom prst="rect">
            <a:avLst/>
          </a:prstGeom>
          <a:noFill/>
          <a:ln>
            <a:noFill/>
          </a:ln>
        </p:spPr>
        <p:txBody>
          <a:bodyPr spcFirstLastPara="1" wrap="square" lIns="147425" tIns="73700" rIns="147425" bIns="73700" anchor="t" anchorCtr="0">
            <a:noAutofit/>
          </a:bodyPr>
          <a:lstStyle>
            <a:lvl1pPr marL="457200" lvl="0" indent="-228600" algn="l">
              <a:spcBef>
                <a:spcPts val="280"/>
              </a:spcBef>
              <a:spcAft>
                <a:spcPts val="0"/>
              </a:spcAft>
              <a:buClr>
                <a:schemeClr val="dk1"/>
              </a:buClr>
              <a:buSzPts val="1400"/>
              <a:buFont typeface="Times"/>
              <a:buNone/>
              <a:defRPr sz="1400"/>
            </a:lvl1pPr>
            <a:lvl2pPr marL="914400" lvl="1" indent="-228600" algn="l">
              <a:spcBef>
                <a:spcPts val="240"/>
              </a:spcBef>
              <a:spcAft>
                <a:spcPts val="0"/>
              </a:spcAft>
              <a:buClr>
                <a:schemeClr val="dk1"/>
              </a:buClr>
              <a:buSzPts val="1200"/>
              <a:buFont typeface="Times"/>
              <a:buNone/>
              <a:defRPr sz="1200"/>
            </a:lvl2pPr>
            <a:lvl3pPr marL="1371600" lvl="2" indent="-228600" algn="l">
              <a:spcBef>
                <a:spcPts val="200"/>
              </a:spcBef>
              <a:spcAft>
                <a:spcPts val="0"/>
              </a:spcAft>
              <a:buClr>
                <a:schemeClr val="dk1"/>
              </a:buClr>
              <a:buSzPts val="1000"/>
              <a:buFont typeface="Times"/>
              <a:buNone/>
              <a:defRPr sz="1000"/>
            </a:lvl3pPr>
            <a:lvl4pPr marL="1828800" lvl="3" indent="-228600" algn="l">
              <a:spcBef>
                <a:spcPts val="180"/>
              </a:spcBef>
              <a:spcAft>
                <a:spcPts val="0"/>
              </a:spcAft>
              <a:buClr>
                <a:schemeClr val="dk1"/>
              </a:buClr>
              <a:buSzPts val="900"/>
              <a:buFont typeface="Times"/>
              <a:buNone/>
              <a:defRPr sz="900"/>
            </a:lvl4pPr>
            <a:lvl5pPr marL="2286000" lvl="4" indent="-228600" algn="l">
              <a:spcBef>
                <a:spcPts val="180"/>
              </a:spcBef>
              <a:spcAft>
                <a:spcPts val="0"/>
              </a:spcAft>
              <a:buClr>
                <a:schemeClr val="dk1"/>
              </a:buClr>
              <a:buSzPts val="900"/>
              <a:buFont typeface="Times"/>
              <a:buNone/>
              <a:defRPr sz="900"/>
            </a:lvl5pPr>
            <a:lvl6pPr marL="2743200" lvl="5" indent="-228600" algn="l">
              <a:spcBef>
                <a:spcPts val="180"/>
              </a:spcBef>
              <a:spcAft>
                <a:spcPts val="0"/>
              </a:spcAft>
              <a:buClr>
                <a:schemeClr val="dk1"/>
              </a:buClr>
              <a:buSzPts val="900"/>
              <a:buFont typeface="Times"/>
              <a:buNone/>
              <a:defRPr sz="900"/>
            </a:lvl6pPr>
            <a:lvl7pPr marL="3200400" lvl="6" indent="-228600" algn="l">
              <a:spcBef>
                <a:spcPts val="180"/>
              </a:spcBef>
              <a:spcAft>
                <a:spcPts val="0"/>
              </a:spcAft>
              <a:buClr>
                <a:schemeClr val="dk1"/>
              </a:buClr>
              <a:buSzPts val="900"/>
              <a:buFont typeface="Times"/>
              <a:buNone/>
              <a:defRPr sz="900"/>
            </a:lvl7pPr>
            <a:lvl8pPr marL="3657600" lvl="7" indent="-228600" algn="l">
              <a:spcBef>
                <a:spcPts val="180"/>
              </a:spcBef>
              <a:spcAft>
                <a:spcPts val="0"/>
              </a:spcAft>
              <a:buClr>
                <a:schemeClr val="dk1"/>
              </a:buClr>
              <a:buSzPts val="900"/>
              <a:buFont typeface="Times"/>
              <a:buNone/>
              <a:defRPr sz="900"/>
            </a:lvl8pPr>
            <a:lvl9pPr marL="4114800" lvl="8" indent="-228600" algn="l">
              <a:spcBef>
                <a:spcPts val="180"/>
              </a:spcBef>
              <a:spcAft>
                <a:spcPts val="0"/>
              </a:spcAft>
              <a:buClr>
                <a:schemeClr val="dk1"/>
              </a:buClr>
              <a:buSzPts val="900"/>
              <a:buFont typeface="Times"/>
              <a:buNone/>
              <a:defRPr sz="900"/>
            </a:lvl9pPr>
          </a:lstStyle>
          <a:p>
            <a:endParaRPr/>
          </a:p>
        </p:txBody>
      </p:sp>
      <p:sp>
        <p:nvSpPr>
          <p:cNvPr id="54" name="Google Shape;54;p6"/>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6"/>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7"/>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8"/>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8"/>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6"/>
        <p:cNvGrpSpPr/>
        <p:nvPr/>
      </p:nvGrpSpPr>
      <p:grpSpPr>
        <a:xfrm>
          <a:off x="0" y="0"/>
          <a:ext cx="0" cy="0"/>
          <a:chOff x="0" y="0"/>
          <a:chExt cx="0" cy="0"/>
        </a:xfrm>
      </p:grpSpPr>
      <p:sp>
        <p:nvSpPr>
          <p:cNvPr id="67" name="Google Shape;67;p9"/>
          <p:cNvSpPr txBox="1">
            <a:spLocks noGrp="1"/>
          </p:cNvSpPr>
          <p:nvPr>
            <p:ph type="title"/>
          </p:nvPr>
        </p:nvSpPr>
        <p:spPr>
          <a:xfrm>
            <a:off x="534988" y="604838"/>
            <a:ext cx="9621837" cy="2520950"/>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8" name="Google Shape;68;p9"/>
          <p:cNvSpPr txBox="1">
            <a:spLocks noGrp="1"/>
          </p:cNvSpPr>
          <p:nvPr>
            <p:ph type="body" idx="1"/>
          </p:nvPr>
        </p:nvSpPr>
        <p:spPr>
          <a:xfrm>
            <a:off x="534988" y="3384550"/>
            <a:ext cx="4724400" cy="1409700"/>
          </a:xfrm>
          <a:prstGeom prst="rect">
            <a:avLst/>
          </a:prstGeom>
          <a:noFill/>
          <a:ln>
            <a:noFill/>
          </a:ln>
        </p:spPr>
        <p:txBody>
          <a:bodyPr spcFirstLastPara="1" wrap="square" lIns="147425" tIns="73700" rIns="147425" bIns="73700" anchor="b" anchorCtr="0">
            <a:noAutofit/>
          </a:bodyPr>
          <a:lstStyle>
            <a:lvl1pPr marL="457200" lvl="0" indent="-228600" algn="l">
              <a:spcBef>
                <a:spcPts val="480"/>
              </a:spcBef>
              <a:spcAft>
                <a:spcPts val="0"/>
              </a:spcAft>
              <a:buClr>
                <a:schemeClr val="dk1"/>
              </a:buClr>
              <a:buSzPts val="2400"/>
              <a:buFont typeface="Times"/>
              <a:buNone/>
              <a:defRPr sz="2400" b="1"/>
            </a:lvl1pPr>
            <a:lvl2pPr marL="914400" lvl="1" indent="-228600" algn="l">
              <a:spcBef>
                <a:spcPts val="400"/>
              </a:spcBef>
              <a:spcAft>
                <a:spcPts val="0"/>
              </a:spcAft>
              <a:buClr>
                <a:schemeClr val="dk1"/>
              </a:buClr>
              <a:buSzPts val="2000"/>
              <a:buFont typeface="Times"/>
              <a:buNone/>
              <a:defRPr sz="2000" b="1"/>
            </a:lvl2pPr>
            <a:lvl3pPr marL="1371600" lvl="2" indent="-228600" algn="l">
              <a:spcBef>
                <a:spcPts val="360"/>
              </a:spcBef>
              <a:spcAft>
                <a:spcPts val="0"/>
              </a:spcAft>
              <a:buClr>
                <a:schemeClr val="dk1"/>
              </a:buClr>
              <a:buSzPts val="1800"/>
              <a:buFont typeface="Times"/>
              <a:buNone/>
              <a:defRPr sz="1800" b="1"/>
            </a:lvl3pPr>
            <a:lvl4pPr marL="1828800" lvl="3" indent="-228600" algn="l">
              <a:spcBef>
                <a:spcPts val="320"/>
              </a:spcBef>
              <a:spcAft>
                <a:spcPts val="0"/>
              </a:spcAft>
              <a:buClr>
                <a:schemeClr val="dk1"/>
              </a:buClr>
              <a:buSzPts val="1600"/>
              <a:buFont typeface="Times"/>
              <a:buNone/>
              <a:defRPr sz="1600" b="1"/>
            </a:lvl4pPr>
            <a:lvl5pPr marL="2286000" lvl="4" indent="-228600" algn="l">
              <a:spcBef>
                <a:spcPts val="320"/>
              </a:spcBef>
              <a:spcAft>
                <a:spcPts val="0"/>
              </a:spcAft>
              <a:buClr>
                <a:schemeClr val="dk1"/>
              </a:buClr>
              <a:buSzPts val="1600"/>
              <a:buFont typeface="Times"/>
              <a:buNone/>
              <a:defRPr sz="1600" b="1"/>
            </a:lvl5pPr>
            <a:lvl6pPr marL="2743200" lvl="5" indent="-228600" algn="l">
              <a:spcBef>
                <a:spcPts val="320"/>
              </a:spcBef>
              <a:spcAft>
                <a:spcPts val="0"/>
              </a:spcAft>
              <a:buClr>
                <a:schemeClr val="dk1"/>
              </a:buClr>
              <a:buSzPts val="1600"/>
              <a:buFont typeface="Times"/>
              <a:buNone/>
              <a:defRPr sz="1600" b="1"/>
            </a:lvl6pPr>
            <a:lvl7pPr marL="3200400" lvl="6" indent="-228600" algn="l">
              <a:spcBef>
                <a:spcPts val="320"/>
              </a:spcBef>
              <a:spcAft>
                <a:spcPts val="0"/>
              </a:spcAft>
              <a:buClr>
                <a:schemeClr val="dk1"/>
              </a:buClr>
              <a:buSzPts val="1600"/>
              <a:buFont typeface="Times"/>
              <a:buNone/>
              <a:defRPr sz="1600" b="1"/>
            </a:lvl7pPr>
            <a:lvl8pPr marL="3657600" lvl="7" indent="-228600" algn="l">
              <a:spcBef>
                <a:spcPts val="320"/>
              </a:spcBef>
              <a:spcAft>
                <a:spcPts val="0"/>
              </a:spcAft>
              <a:buClr>
                <a:schemeClr val="dk1"/>
              </a:buClr>
              <a:buSzPts val="1600"/>
              <a:buFont typeface="Times"/>
              <a:buNone/>
              <a:defRPr sz="1600" b="1"/>
            </a:lvl8pPr>
            <a:lvl9pPr marL="4114800" lvl="8" indent="-228600" algn="l">
              <a:spcBef>
                <a:spcPts val="320"/>
              </a:spcBef>
              <a:spcAft>
                <a:spcPts val="0"/>
              </a:spcAft>
              <a:buClr>
                <a:schemeClr val="dk1"/>
              </a:buClr>
              <a:buSzPts val="1600"/>
              <a:buFont typeface="Times"/>
              <a:buNone/>
              <a:defRPr sz="1600" b="1"/>
            </a:lvl9pPr>
          </a:lstStyle>
          <a:p>
            <a:endParaRPr/>
          </a:p>
        </p:txBody>
      </p:sp>
      <p:sp>
        <p:nvSpPr>
          <p:cNvPr id="69" name="Google Shape;69;p9"/>
          <p:cNvSpPr txBox="1">
            <a:spLocks noGrp="1"/>
          </p:cNvSpPr>
          <p:nvPr>
            <p:ph type="body" idx="2"/>
          </p:nvPr>
        </p:nvSpPr>
        <p:spPr>
          <a:xfrm>
            <a:off x="534988" y="4794250"/>
            <a:ext cx="4724400" cy="8710613"/>
          </a:xfrm>
          <a:prstGeom prst="rect">
            <a:avLst/>
          </a:prstGeom>
          <a:noFill/>
          <a:ln>
            <a:noFill/>
          </a:ln>
        </p:spPr>
        <p:txBody>
          <a:bodyPr spcFirstLastPara="1" wrap="square" lIns="147425" tIns="73700" rIns="147425" bIns="73700" anchor="t" anchorCtr="0">
            <a:noAutofit/>
          </a:bodyPr>
          <a:lstStyle>
            <a:lvl1pPr marL="457200" lvl="0" indent="-381000" algn="l">
              <a:spcBef>
                <a:spcPts val="480"/>
              </a:spcBef>
              <a:spcAft>
                <a:spcPts val="0"/>
              </a:spcAft>
              <a:buClr>
                <a:schemeClr val="dk1"/>
              </a:buClr>
              <a:buSzPts val="2400"/>
              <a:buFont typeface="Times"/>
              <a:buChar char="•"/>
              <a:defRPr sz="2400"/>
            </a:lvl1pPr>
            <a:lvl2pPr marL="914400" lvl="1" indent="-355600" algn="l">
              <a:spcBef>
                <a:spcPts val="400"/>
              </a:spcBef>
              <a:spcAft>
                <a:spcPts val="0"/>
              </a:spcAft>
              <a:buClr>
                <a:schemeClr val="dk1"/>
              </a:buClr>
              <a:buSzPts val="2000"/>
              <a:buFont typeface="Times"/>
              <a:buChar char="–"/>
              <a:defRPr sz="2000"/>
            </a:lvl2pPr>
            <a:lvl3pPr marL="1371600" lvl="2" indent="-342900" algn="l">
              <a:spcBef>
                <a:spcPts val="360"/>
              </a:spcBef>
              <a:spcAft>
                <a:spcPts val="0"/>
              </a:spcAft>
              <a:buClr>
                <a:schemeClr val="dk1"/>
              </a:buClr>
              <a:buSzPts val="1800"/>
              <a:buFont typeface="Times"/>
              <a:buChar char="•"/>
              <a:defRPr sz="1800"/>
            </a:lvl3pPr>
            <a:lvl4pPr marL="1828800" lvl="3" indent="-330200" algn="l">
              <a:spcBef>
                <a:spcPts val="320"/>
              </a:spcBef>
              <a:spcAft>
                <a:spcPts val="0"/>
              </a:spcAft>
              <a:buClr>
                <a:schemeClr val="dk1"/>
              </a:buClr>
              <a:buSzPts val="1600"/>
              <a:buFont typeface="Times"/>
              <a:buChar char="–"/>
              <a:defRPr sz="1600"/>
            </a:lvl4pPr>
            <a:lvl5pPr marL="2286000" lvl="4" indent="-330200" algn="l">
              <a:spcBef>
                <a:spcPts val="320"/>
              </a:spcBef>
              <a:spcAft>
                <a:spcPts val="0"/>
              </a:spcAft>
              <a:buClr>
                <a:schemeClr val="dk1"/>
              </a:buClr>
              <a:buSzPts val="1600"/>
              <a:buFont typeface="Times"/>
              <a:buChar char="»"/>
              <a:defRPr sz="1600"/>
            </a:lvl5pPr>
            <a:lvl6pPr marL="2743200" lvl="5" indent="-330200" algn="l">
              <a:spcBef>
                <a:spcPts val="320"/>
              </a:spcBef>
              <a:spcAft>
                <a:spcPts val="0"/>
              </a:spcAft>
              <a:buClr>
                <a:schemeClr val="dk1"/>
              </a:buClr>
              <a:buSzPts val="1600"/>
              <a:buFont typeface="Times"/>
              <a:buChar char="»"/>
              <a:defRPr sz="1600"/>
            </a:lvl6pPr>
            <a:lvl7pPr marL="3200400" lvl="6" indent="-330200" algn="l">
              <a:spcBef>
                <a:spcPts val="320"/>
              </a:spcBef>
              <a:spcAft>
                <a:spcPts val="0"/>
              </a:spcAft>
              <a:buClr>
                <a:schemeClr val="dk1"/>
              </a:buClr>
              <a:buSzPts val="1600"/>
              <a:buFont typeface="Times"/>
              <a:buChar char="»"/>
              <a:defRPr sz="1600"/>
            </a:lvl7pPr>
            <a:lvl8pPr marL="3657600" lvl="7" indent="-330200" algn="l">
              <a:spcBef>
                <a:spcPts val="320"/>
              </a:spcBef>
              <a:spcAft>
                <a:spcPts val="0"/>
              </a:spcAft>
              <a:buClr>
                <a:schemeClr val="dk1"/>
              </a:buClr>
              <a:buSzPts val="1600"/>
              <a:buFont typeface="Times"/>
              <a:buChar char="»"/>
              <a:defRPr sz="1600"/>
            </a:lvl8pPr>
            <a:lvl9pPr marL="4114800" lvl="8" indent="-330200" algn="l">
              <a:spcBef>
                <a:spcPts val="320"/>
              </a:spcBef>
              <a:spcAft>
                <a:spcPts val="0"/>
              </a:spcAft>
              <a:buClr>
                <a:schemeClr val="dk1"/>
              </a:buClr>
              <a:buSzPts val="1600"/>
              <a:buFont typeface="Times"/>
              <a:buChar char="»"/>
              <a:defRPr sz="1600"/>
            </a:lvl9pPr>
          </a:lstStyle>
          <a:p>
            <a:endParaRPr/>
          </a:p>
        </p:txBody>
      </p:sp>
      <p:sp>
        <p:nvSpPr>
          <p:cNvPr id="70" name="Google Shape;70;p9"/>
          <p:cNvSpPr txBox="1">
            <a:spLocks noGrp="1"/>
          </p:cNvSpPr>
          <p:nvPr>
            <p:ph type="body" idx="3"/>
          </p:nvPr>
        </p:nvSpPr>
        <p:spPr>
          <a:xfrm>
            <a:off x="5430838" y="3384550"/>
            <a:ext cx="4725987" cy="1409700"/>
          </a:xfrm>
          <a:prstGeom prst="rect">
            <a:avLst/>
          </a:prstGeom>
          <a:noFill/>
          <a:ln>
            <a:noFill/>
          </a:ln>
        </p:spPr>
        <p:txBody>
          <a:bodyPr spcFirstLastPara="1" wrap="square" lIns="147425" tIns="73700" rIns="147425" bIns="73700" anchor="b" anchorCtr="0">
            <a:noAutofit/>
          </a:bodyPr>
          <a:lstStyle>
            <a:lvl1pPr marL="457200" lvl="0" indent="-228600" algn="l">
              <a:spcBef>
                <a:spcPts val="480"/>
              </a:spcBef>
              <a:spcAft>
                <a:spcPts val="0"/>
              </a:spcAft>
              <a:buClr>
                <a:schemeClr val="dk1"/>
              </a:buClr>
              <a:buSzPts val="2400"/>
              <a:buFont typeface="Times"/>
              <a:buNone/>
              <a:defRPr sz="2400" b="1"/>
            </a:lvl1pPr>
            <a:lvl2pPr marL="914400" lvl="1" indent="-228600" algn="l">
              <a:spcBef>
                <a:spcPts val="400"/>
              </a:spcBef>
              <a:spcAft>
                <a:spcPts val="0"/>
              </a:spcAft>
              <a:buClr>
                <a:schemeClr val="dk1"/>
              </a:buClr>
              <a:buSzPts val="2000"/>
              <a:buFont typeface="Times"/>
              <a:buNone/>
              <a:defRPr sz="2000" b="1"/>
            </a:lvl2pPr>
            <a:lvl3pPr marL="1371600" lvl="2" indent="-228600" algn="l">
              <a:spcBef>
                <a:spcPts val="360"/>
              </a:spcBef>
              <a:spcAft>
                <a:spcPts val="0"/>
              </a:spcAft>
              <a:buClr>
                <a:schemeClr val="dk1"/>
              </a:buClr>
              <a:buSzPts val="1800"/>
              <a:buFont typeface="Times"/>
              <a:buNone/>
              <a:defRPr sz="1800" b="1"/>
            </a:lvl3pPr>
            <a:lvl4pPr marL="1828800" lvl="3" indent="-228600" algn="l">
              <a:spcBef>
                <a:spcPts val="320"/>
              </a:spcBef>
              <a:spcAft>
                <a:spcPts val="0"/>
              </a:spcAft>
              <a:buClr>
                <a:schemeClr val="dk1"/>
              </a:buClr>
              <a:buSzPts val="1600"/>
              <a:buFont typeface="Times"/>
              <a:buNone/>
              <a:defRPr sz="1600" b="1"/>
            </a:lvl4pPr>
            <a:lvl5pPr marL="2286000" lvl="4" indent="-228600" algn="l">
              <a:spcBef>
                <a:spcPts val="320"/>
              </a:spcBef>
              <a:spcAft>
                <a:spcPts val="0"/>
              </a:spcAft>
              <a:buClr>
                <a:schemeClr val="dk1"/>
              </a:buClr>
              <a:buSzPts val="1600"/>
              <a:buFont typeface="Times"/>
              <a:buNone/>
              <a:defRPr sz="1600" b="1"/>
            </a:lvl5pPr>
            <a:lvl6pPr marL="2743200" lvl="5" indent="-228600" algn="l">
              <a:spcBef>
                <a:spcPts val="320"/>
              </a:spcBef>
              <a:spcAft>
                <a:spcPts val="0"/>
              </a:spcAft>
              <a:buClr>
                <a:schemeClr val="dk1"/>
              </a:buClr>
              <a:buSzPts val="1600"/>
              <a:buFont typeface="Times"/>
              <a:buNone/>
              <a:defRPr sz="1600" b="1"/>
            </a:lvl6pPr>
            <a:lvl7pPr marL="3200400" lvl="6" indent="-228600" algn="l">
              <a:spcBef>
                <a:spcPts val="320"/>
              </a:spcBef>
              <a:spcAft>
                <a:spcPts val="0"/>
              </a:spcAft>
              <a:buClr>
                <a:schemeClr val="dk1"/>
              </a:buClr>
              <a:buSzPts val="1600"/>
              <a:buFont typeface="Times"/>
              <a:buNone/>
              <a:defRPr sz="1600" b="1"/>
            </a:lvl7pPr>
            <a:lvl8pPr marL="3657600" lvl="7" indent="-228600" algn="l">
              <a:spcBef>
                <a:spcPts val="320"/>
              </a:spcBef>
              <a:spcAft>
                <a:spcPts val="0"/>
              </a:spcAft>
              <a:buClr>
                <a:schemeClr val="dk1"/>
              </a:buClr>
              <a:buSzPts val="1600"/>
              <a:buFont typeface="Times"/>
              <a:buNone/>
              <a:defRPr sz="1600" b="1"/>
            </a:lvl8pPr>
            <a:lvl9pPr marL="4114800" lvl="8" indent="-228600" algn="l">
              <a:spcBef>
                <a:spcPts val="320"/>
              </a:spcBef>
              <a:spcAft>
                <a:spcPts val="0"/>
              </a:spcAft>
              <a:buClr>
                <a:schemeClr val="dk1"/>
              </a:buClr>
              <a:buSzPts val="1600"/>
              <a:buFont typeface="Times"/>
              <a:buNone/>
              <a:defRPr sz="1600" b="1"/>
            </a:lvl9pPr>
          </a:lstStyle>
          <a:p>
            <a:endParaRPr/>
          </a:p>
        </p:txBody>
      </p:sp>
      <p:sp>
        <p:nvSpPr>
          <p:cNvPr id="71" name="Google Shape;71;p9"/>
          <p:cNvSpPr txBox="1">
            <a:spLocks noGrp="1"/>
          </p:cNvSpPr>
          <p:nvPr>
            <p:ph type="body" idx="4"/>
          </p:nvPr>
        </p:nvSpPr>
        <p:spPr>
          <a:xfrm>
            <a:off x="5430838" y="4794250"/>
            <a:ext cx="4725987" cy="8710613"/>
          </a:xfrm>
          <a:prstGeom prst="rect">
            <a:avLst/>
          </a:prstGeom>
          <a:noFill/>
          <a:ln>
            <a:noFill/>
          </a:ln>
        </p:spPr>
        <p:txBody>
          <a:bodyPr spcFirstLastPara="1" wrap="square" lIns="147425" tIns="73700" rIns="147425" bIns="73700" anchor="t" anchorCtr="0">
            <a:noAutofit/>
          </a:bodyPr>
          <a:lstStyle>
            <a:lvl1pPr marL="457200" lvl="0" indent="-381000" algn="l">
              <a:spcBef>
                <a:spcPts val="480"/>
              </a:spcBef>
              <a:spcAft>
                <a:spcPts val="0"/>
              </a:spcAft>
              <a:buClr>
                <a:schemeClr val="dk1"/>
              </a:buClr>
              <a:buSzPts val="2400"/>
              <a:buFont typeface="Times"/>
              <a:buChar char="•"/>
              <a:defRPr sz="2400"/>
            </a:lvl1pPr>
            <a:lvl2pPr marL="914400" lvl="1" indent="-355600" algn="l">
              <a:spcBef>
                <a:spcPts val="400"/>
              </a:spcBef>
              <a:spcAft>
                <a:spcPts val="0"/>
              </a:spcAft>
              <a:buClr>
                <a:schemeClr val="dk1"/>
              </a:buClr>
              <a:buSzPts val="2000"/>
              <a:buFont typeface="Times"/>
              <a:buChar char="–"/>
              <a:defRPr sz="2000"/>
            </a:lvl2pPr>
            <a:lvl3pPr marL="1371600" lvl="2" indent="-342900" algn="l">
              <a:spcBef>
                <a:spcPts val="360"/>
              </a:spcBef>
              <a:spcAft>
                <a:spcPts val="0"/>
              </a:spcAft>
              <a:buClr>
                <a:schemeClr val="dk1"/>
              </a:buClr>
              <a:buSzPts val="1800"/>
              <a:buFont typeface="Times"/>
              <a:buChar char="•"/>
              <a:defRPr sz="1800"/>
            </a:lvl3pPr>
            <a:lvl4pPr marL="1828800" lvl="3" indent="-330200" algn="l">
              <a:spcBef>
                <a:spcPts val="320"/>
              </a:spcBef>
              <a:spcAft>
                <a:spcPts val="0"/>
              </a:spcAft>
              <a:buClr>
                <a:schemeClr val="dk1"/>
              </a:buClr>
              <a:buSzPts val="1600"/>
              <a:buFont typeface="Times"/>
              <a:buChar char="–"/>
              <a:defRPr sz="1600"/>
            </a:lvl4pPr>
            <a:lvl5pPr marL="2286000" lvl="4" indent="-330200" algn="l">
              <a:spcBef>
                <a:spcPts val="320"/>
              </a:spcBef>
              <a:spcAft>
                <a:spcPts val="0"/>
              </a:spcAft>
              <a:buClr>
                <a:schemeClr val="dk1"/>
              </a:buClr>
              <a:buSzPts val="1600"/>
              <a:buFont typeface="Times"/>
              <a:buChar char="»"/>
              <a:defRPr sz="1600"/>
            </a:lvl5pPr>
            <a:lvl6pPr marL="2743200" lvl="5" indent="-330200" algn="l">
              <a:spcBef>
                <a:spcPts val="320"/>
              </a:spcBef>
              <a:spcAft>
                <a:spcPts val="0"/>
              </a:spcAft>
              <a:buClr>
                <a:schemeClr val="dk1"/>
              </a:buClr>
              <a:buSzPts val="1600"/>
              <a:buFont typeface="Times"/>
              <a:buChar char="»"/>
              <a:defRPr sz="1600"/>
            </a:lvl6pPr>
            <a:lvl7pPr marL="3200400" lvl="6" indent="-330200" algn="l">
              <a:spcBef>
                <a:spcPts val="320"/>
              </a:spcBef>
              <a:spcAft>
                <a:spcPts val="0"/>
              </a:spcAft>
              <a:buClr>
                <a:schemeClr val="dk1"/>
              </a:buClr>
              <a:buSzPts val="1600"/>
              <a:buFont typeface="Times"/>
              <a:buChar char="»"/>
              <a:defRPr sz="1600"/>
            </a:lvl7pPr>
            <a:lvl8pPr marL="3657600" lvl="7" indent="-330200" algn="l">
              <a:spcBef>
                <a:spcPts val="320"/>
              </a:spcBef>
              <a:spcAft>
                <a:spcPts val="0"/>
              </a:spcAft>
              <a:buClr>
                <a:schemeClr val="dk1"/>
              </a:buClr>
              <a:buSzPts val="1600"/>
              <a:buFont typeface="Times"/>
              <a:buChar char="»"/>
              <a:defRPr sz="1600"/>
            </a:lvl8pPr>
            <a:lvl9pPr marL="4114800" lvl="8" indent="-330200" algn="l">
              <a:spcBef>
                <a:spcPts val="320"/>
              </a:spcBef>
              <a:spcAft>
                <a:spcPts val="0"/>
              </a:spcAft>
              <a:buClr>
                <a:schemeClr val="dk1"/>
              </a:buClr>
              <a:buSzPts val="1600"/>
              <a:buFont typeface="Times"/>
              <a:buChar char="»"/>
              <a:defRPr sz="1600"/>
            </a:lvl9pPr>
          </a:lstStyle>
          <a:p>
            <a:endParaRPr/>
          </a:p>
        </p:txBody>
      </p:sp>
      <p:sp>
        <p:nvSpPr>
          <p:cNvPr id="72" name="Google Shape;72;p9"/>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9"/>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9"/>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5"/>
        <p:cNvGrpSpPr/>
        <p:nvPr/>
      </p:nvGrpSpPr>
      <p:grpSpPr>
        <a:xfrm>
          <a:off x="0" y="0"/>
          <a:ext cx="0" cy="0"/>
          <a:chOff x="0" y="0"/>
          <a:chExt cx="0" cy="0"/>
        </a:xfrm>
      </p:grpSpPr>
      <p:sp>
        <p:nvSpPr>
          <p:cNvPr id="76" name="Google Shape;76;p10"/>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7" name="Google Shape;77;p10"/>
          <p:cNvSpPr txBox="1">
            <a:spLocks noGrp="1"/>
          </p:cNvSpPr>
          <p:nvPr>
            <p:ph type="body" idx="1"/>
          </p:nvPr>
        </p:nvSpPr>
        <p:spPr>
          <a:xfrm>
            <a:off x="798513" y="4343400"/>
            <a:ext cx="4467225" cy="9070975"/>
          </a:xfrm>
          <a:prstGeom prst="rect">
            <a:avLst/>
          </a:prstGeom>
          <a:noFill/>
          <a:ln>
            <a:noFill/>
          </a:ln>
        </p:spPr>
        <p:txBody>
          <a:bodyPr spcFirstLastPara="1" wrap="square" lIns="147425" tIns="73700" rIns="147425" bIns="73700" anchor="t" anchorCtr="0">
            <a:noAutofit/>
          </a:bodyPr>
          <a:lstStyle>
            <a:lvl1pPr marL="457200" lvl="0" indent="-406400" algn="l">
              <a:spcBef>
                <a:spcPts val="560"/>
              </a:spcBef>
              <a:spcAft>
                <a:spcPts val="0"/>
              </a:spcAft>
              <a:buClr>
                <a:schemeClr val="dk1"/>
              </a:buClr>
              <a:buSzPts val="2800"/>
              <a:buFont typeface="Times"/>
              <a:buChar char="•"/>
              <a:defRPr sz="2800"/>
            </a:lvl1pPr>
            <a:lvl2pPr marL="914400" lvl="1" indent="-381000" algn="l">
              <a:spcBef>
                <a:spcPts val="480"/>
              </a:spcBef>
              <a:spcAft>
                <a:spcPts val="0"/>
              </a:spcAft>
              <a:buClr>
                <a:schemeClr val="dk1"/>
              </a:buClr>
              <a:buSzPts val="2400"/>
              <a:buFont typeface="Times"/>
              <a:buChar char="–"/>
              <a:defRPr sz="2400"/>
            </a:lvl2pPr>
            <a:lvl3pPr marL="1371600" lvl="2" indent="-355600" algn="l">
              <a:spcBef>
                <a:spcPts val="400"/>
              </a:spcBef>
              <a:spcAft>
                <a:spcPts val="0"/>
              </a:spcAft>
              <a:buClr>
                <a:schemeClr val="dk1"/>
              </a:buClr>
              <a:buSzPts val="2000"/>
              <a:buFont typeface="Times"/>
              <a:buChar char="•"/>
              <a:defRPr sz="2000"/>
            </a:lvl3pPr>
            <a:lvl4pPr marL="1828800" lvl="3" indent="-342900" algn="l">
              <a:spcBef>
                <a:spcPts val="360"/>
              </a:spcBef>
              <a:spcAft>
                <a:spcPts val="0"/>
              </a:spcAft>
              <a:buClr>
                <a:schemeClr val="dk1"/>
              </a:buClr>
              <a:buSzPts val="1800"/>
              <a:buFont typeface="Times"/>
              <a:buChar char="–"/>
              <a:defRPr sz="1800"/>
            </a:lvl4pPr>
            <a:lvl5pPr marL="2286000" lvl="4" indent="-342900" algn="l">
              <a:spcBef>
                <a:spcPts val="360"/>
              </a:spcBef>
              <a:spcAft>
                <a:spcPts val="0"/>
              </a:spcAft>
              <a:buClr>
                <a:schemeClr val="dk1"/>
              </a:buClr>
              <a:buSzPts val="1800"/>
              <a:buFont typeface="Times"/>
              <a:buChar char="»"/>
              <a:defRPr sz="1800"/>
            </a:lvl5pPr>
            <a:lvl6pPr marL="2743200" lvl="5" indent="-342900" algn="l">
              <a:spcBef>
                <a:spcPts val="360"/>
              </a:spcBef>
              <a:spcAft>
                <a:spcPts val="0"/>
              </a:spcAft>
              <a:buClr>
                <a:schemeClr val="dk1"/>
              </a:buClr>
              <a:buSzPts val="1800"/>
              <a:buFont typeface="Times"/>
              <a:buChar char="»"/>
              <a:defRPr sz="1800"/>
            </a:lvl6pPr>
            <a:lvl7pPr marL="3200400" lvl="6" indent="-342900" algn="l">
              <a:spcBef>
                <a:spcPts val="360"/>
              </a:spcBef>
              <a:spcAft>
                <a:spcPts val="0"/>
              </a:spcAft>
              <a:buClr>
                <a:schemeClr val="dk1"/>
              </a:buClr>
              <a:buSzPts val="1800"/>
              <a:buFont typeface="Times"/>
              <a:buChar char="»"/>
              <a:defRPr sz="1800"/>
            </a:lvl7pPr>
            <a:lvl8pPr marL="3657600" lvl="7" indent="-342900" algn="l">
              <a:spcBef>
                <a:spcPts val="360"/>
              </a:spcBef>
              <a:spcAft>
                <a:spcPts val="0"/>
              </a:spcAft>
              <a:buClr>
                <a:schemeClr val="dk1"/>
              </a:buClr>
              <a:buSzPts val="1800"/>
              <a:buFont typeface="Times"/>
              <a:buChar char="»"/>
              <a:defRPr sz="1800"/>
            </a:lvl8pPr>
            <a:lvl9pPr marL="4114800" lvl="8" indent="-342900" algn="l">
              <a:spcBef>
                <a:spcPts val="360"/>
              </a:spcBef>
              <a:spcAft>
                <a:spcPts val="0"/>
              </a:spcAft>
              <a:buClr>
                <a:schemeClr val="dk1"/>
              </a:buClr>
              <a:buSzPts val="1800"/>
              <a:buFont typeface="Times"/>
              <a:buChar char="»"/>
              <a:defRPr sz="1800"/>
            </a:lvl9pPr>
          </a:lstStyle>
          <a:p>
            <a:endParaRPr/>
          </a:p>
        </p:txBody>
      </p:sp>
      <p:sp>
        <p:nvSpPr>
          <p:cNvPr id="78" name="Google Shape;78;p10"/>
          <p:cNvSpPr txBox="1">
            <a:spLocks noGrp="1"/>
          </p:cNvSpPr>
          <p:nvPr>
            <p:ph type="body" idx="2"/>
          </p:nvPr>
        </p:nvSpPr>
        <p:spPr>
          <a:xfrm>
            <a:off x="5418138" y="4343400"/>
            <a:ext cx="4468812" cy="9070975"/>
          </a:xfrm>
          <a:prstGeom prst="rect">
            <a:avLst/>
          </a:prstGeom>
          <a:noFill/>
          <a:ln>
            <a:noFill/>
          </a:ln>
        </p:spPr>
        <p:txBody>
          <a:bodyPr spcFirstLastPara="1" wrap="square" lIns="147425" tIns="73700" rIns="147425" bIns="73700" anchor="t" anchorCtr="0">
            <a:noAutofit/>
          </a:bodyPr>
          <a:lstStyle>
            <a:lvl1pPr marL="457200" lvl="0" indent="-406400" algn="l">
              <a:spcBef>
                <a:spcPts val="560"/>
              </a:spcBef>
              <a:spcAft>
                <a:spcPts val="0"/>
              </a:spcAft>
              <a:buClr>
                <a:schemeClr val="dk1"/>
              </a:buClr>
              <a:buSzPts val="2800"/>
              <a:buFont typeface="Times"/>
              <a:buChar char="•"/>
              <a:defRPr sz="2800"/>
            </a:lvl1pPr>
            <a:lvl2pPr marL="914400" lvl="1" indent="-381000" algn="l">
              <a:spcBef>
                <a:spcPts val="480"/>
              </a:spcBef>
              <a:spcAft>
                <a:spcPts val="0"/>
              </a:spcAft>
              <a:buClr>
                <a:schemeClr val="dk1"/>
              </a:buClr>
              <a:buSzPts val="2400"/>
              <a:buFont typeface="Times"/>
              <a:buChar char="–"/>
              <a:defRPr sz="2400"/>
            </a:lvl2pPr>
            <a:lvl3pPr marL="1371600" lvl="2" indent="-355600" algn="l">
              <a:spcBef>
                <a:spcPts val="400"/>
              </a:spcBef>
              <a:spcAft>
                <a:spcPts val="0"/>
              </a:spcAft>
              <a:buClr>
                <a:schemeClr val="dk1"/>
              </a:buClr>
              <a:buSzPts val="2000"/>
              <a:buFont typeface="Times"/>
              <a:buChar char="•"/>
              <a:defRPr sz="2000"/>
            </a:lvl3pPr>
            <a:lvl4pPr marL="1828800" lvl="3" indent="-342900" algn="l">
              <a:spcBef>
                <a:spcPts val="360"/>
              </a:spcBef>
              <a:spcAft>
                <a:spcPts val="0"/>
              </a:spcAft>
              <a:buClr>
                <a:schemeClr val="dk1"/>
              </a:buClr>
              <a:buSzPts val="1800"/>
              <a:buFont typeface="Times"/>
              <a:buChar char="–"/>
              <a:defRPr sz="1800"/>
            </a:lvl4pPr>
            <a:lvl5pPr marL="2286000" lvl="4" indent="-342900" algn="l">
              <a:spcBef>
                <a:spcPts val="360"/>
              </a:spcBef>
              <a:spcAft>
                <a:spcPts val="0"/>
              </a:spcAft>
              <a:buClr>
                <a:schemeClr val="dk1"/>
              </a:buClr>
              <a:buSzPts val="1800"/>
              <a:buFont typeface="Times"/>
              <a:buChar char="»"/>
              <a:defRPr sz="1800"/>
            </a:lvl5pPr>
            <a:lvl6pPr marL="2743200" lvl="5" indent="-342900" algn="l">
              <a:spcBef>
                <a:spcPts val="360"/>
              </a:spcBef>
              <a:spcAft>
                <a:spcPts val="0"/>
              </a:spcAft>
              <a:buClr>
                <a:schemeClr val="dk1"/>
              </a:buClr>
              <a:buSzPts val="1800"/>
              <a:buFont typeface="Times"/>
              <a:buChar char="»"/>
              <a:defRPr sz="1800"/>
            </a:lvl6pPr>
            <a:lvl7pPr marL="3200400" lvl="6" indent="-342900" algn="l">
              <a:spcBef>
                <a:spcPts val="360"/>
              </a:spcBef>
              <a:spcAft>
                <a:spcPts val="0"/>
              </a:spcAft>
              <a:buClr>
                <a:schemeClr val="dk1"/>
              </a:buClr>
              <a:buSzPts val="1800"/>
              <a:buFont typeface="Times"/>
              <a:buChar char="»"/>
              <a:defRPr sz="1800"/>
            </a:lvl7pPr>
            <a:lvl8pPr marL="3657600" lvl="7" indent="-342900" algn="l">
              <a:spcBef>
                <a:spcPts val="360"/>
              </a:spcBef>
              <a:spcAft>
                <a:spcPts val="0"/>
              </a:spcAft>
              <a:buClr>
                <a:schemeClr val="dk1"/>
              </a:buClr>
              <a:buSzPts val="1800"/>
              <a:buFont typeface="Times"/>
              <a:buChar char="»"/>
              <a:defRPr sz="1800"/>
            </a:lvl8pPr>
            <a:lvl9pPr marL="4114800" lvl="8" indent="-342900" algn="l">
              <a:spcBef>
                <a:spcPts val="360"/>
              </a:spcBef>
              <a:spcAft>
                <a:spcPts val="0"/>
              </a:spcAft>
              <a:buClr>
                <a:schemeClr val="dk1"/>
              </a:buClr>
              <a:buSzPts val="1800"/>
              <a:buFont typeface="Times"/>
              <a:buChar char="»"/>
              <a:defRPr sz="1800"/>
            </a:lvl9pPr>
          </a:lstStyle>
          <a:p>
            <a:endParaRPr/>
          </a:p>
        </p:txBody>
      </p:sp>
      <p:sp>
        <p:nvSpPr>
          <p:cNvPr id="79" name="Google Shape;79;p10"/>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0"/>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0"/>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360362" y="4019550"/>
            <a:ext cx="9967912" cy="10077450"/>
          </a:xfrm>
          <a:prstGeom prst="rect">
            <a:avLst/>
          </a:prstGeom>
          <a:solidFill>
            <a:srgbClr val="EAEAE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grpSp>
        <p:nvGrpSpPr>
          <p:cNvPr id="11" name="Google Shape;11;p1"/>
          <p:cNvGrpSpPr/>
          <p:nvPr/>
        </p:nvGrpSpPr>
        <p:grpSpPr>
          <a:xfrm>
            <a:off x="358775" y="368300"/>
            <a:ext cx="9969500" cy="2044700"/>
            <a:chOff x="226" y="232"/>
            <a:chExt cx="6280" cy="1288"/>
          </a:xfrm>
        </p:grpSpPr>
        <p:sp>
          <p:nvSpPr>
            <p:cNvPr id="12" name="Google Shape;12;p1"/>
            <p:cNvSpPr txBox="1"/>
            <p:nvPr/>
          </p:nvSpPr>
          <p:spPr>
            <a:xfrm>
              <a:off x="271" y="273"/>
              <a:ext cx="6189" cy="1247"/>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13" name="Google Shape;13;p1"/>
            <p:cNvPicPr preferRelativeResize="0"/>
            <p:nvPr/>
          </p:nvPicPr>
          <p:blipFill rotWithShape="1">
            <a:blip r:embed="rId13">
              <a:alphaModFix/>
            </a:blip>
            <a:srcRect/>
            <a:stretch/>
          </p:blipFill>
          <p:spPr>
            <a:xfrm>
              <a:off x="226" y="232"/>
              <a:ext cx="6280" cy="1247"/>
            </a:xfrm>
            <a:prstGeom prst="rect">
              <a:avLst/>
            </a:prstGeom>
            <a:noFill/>
            <a:ln>
              <a:noFill/>
            </a:ln>
          </p:spPr>
        </p:pic>
      </p:grpSp>
      <p:sp>
        <p:nvSpPr>
          <p:cNvPr id="14" name="Google Shape;14;p1"/>
          <p:cNvSpPr txBox="1"/>
          <p:nvPr/>
        </p:nvSpPr>
        <p:spPr>
          <a:xfrm>
            <a:off x="360362" y="14243050"/>
            <a:ext cx="9967912" cy="539750"/>
          </a:xfrm>
          <a:prstGeom prst="rect">
            <a:avLst/>
          </a:prstGeom>
          <a:solidFill>
            <a:srgbClr val="2EAE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15" name="Google Shape;15;p1"/>
          <p:cNvPicPr preferRelativeResize="0"/>
          <p:nvPr/>
        </p:nvPicPr>
        <p:blipFill rotWithShape="1">
          <a:blip r:embed="rId14">
            <a:alphaModFix/>
          </a:blip>
          <a:srcRect/>
          <a:stretch/>
        </p:blipFill>
        <p:spPr>
          <a:xfrm>
            <a:off x="657225" y="14355762"/>
            <a:ext cx="525462" cy="347662"/>
          </a:xfrm>
          <a:prstGeom prst="rect">
            <a:avLst/>
          </a:prstGeom>
          <a:noFill/>
          <a:ln>
            <a:noFill/>
          </a:ln>
        </p:spPr>
      </p:pic>
      <p:sp>
        <p:nvSpPr>
          <p:cNvPr id="16" name="Google Shape;16;p1"/>
          <p:cNvSpPr/>
          <p:nvPr/>
        </p:nvSpPr>
        <p:spPr>
          <a:xfrm>
            <a:off x="5629275" y="2936875"/>
            <a:ext cx="4408487" cy="1979612"/>
          </a:xfrm>
          <a:prstGeom prst="roundRect">
            <a:avLst>
              <a:gd name="adj" fmla="val 16667"/>
            </a:avLst>
          </a:prstGeom>
          <a:solidFill>
            <a:srgbClr val="D1F3F3"/>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7" name="Google Shape;17;p1"/>
          <p:cNvSpPr/>
          <p:nvPr/>
        </p:nvSpPr>
        <p:spPr>
          <a:xfrm>
            <a:off x="6932612" y="2651125"/>
            <a:ext cx="1800225" cy="431800"/>
          </a:xfrm>
          <a:prstGeom prst="ellipse">
            <a:avLst/>
          </a:prstGeom>
          <a:solidFill>
            <a:schemeClr val="lt1"/>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8" name="Google Shape;18;p1"/>
          <p:cNvSpPr/>
          <p:nvPr/>
        </p:nvSpPr>
        <p:spPr>
          <a:xfrm>
            <a:off x="657225" y="2936875"/>
            <a:ext cx="4408487" cy="1979612"/>
          </a:xfrm>
          <a:prstGeom prst="roundRect">
            <a:avLst>
              <a:gd name="adj" fmla="val 16667"/>
            </a:avLst>
          </a:prstGeom>
          <a:solidFill>
            <a:srgbClr val="D1F3F3"/>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9" name="Google Shape;19;p1"/>
          <p:cNvSpPr/>
          <p:nvPr/>
        </p:nvSpPr>
        <p:spPr>
          <a:xfrm>
            <a:off x="1960562" y="2651125"/>
            <a:ext cx="1800225" cy="431800"/>
          </a:xfrm>
          <a:prstGeom prst="ellipse">
            <a:avLst/>
          </a:prstGeom>
          <a:solidFill>
            <a:schemeClr val="lt1"/>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0" name="Google Shape;20;p1"/>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marR="0" lvl="0" algn="ctr" rtl="0">
              <a:spcBef>
                <a:spcPts val="0"/>
              </a:spcBef>
              <a:spcAft>
                <a:spcPts val="0"/>
              </a:spcAft>
              <a:buSzPts val="1400"/>
              <a:buNone/>
              <a:defRPr sz="7100" b="0" i="0" u="none" strike="noStrike" cap="none">
                <a:solidFill>
                  <a:schemeClr val="dk2"/>
                </a:solidFill>
                <a:latin typeface="Times"/>
                <a:ea typeface="Times"/>
                <a:cs typeface="Times"/>
                <a:sym typeface="Times"/>
              </a:defRPr>
            </a:lvl1pPr>
            <a:lvl2pPr marR="0" lvl="1" algn="ctr" rtl="0">
              <a:spcBef>
                <a:spcPts val="0"/>
              </a:spcBef>
              <a:spcAft>
                <a:spcPts val="0"/>
              </a:spcAft>
              <a:buSzPts val="1400"/>
              <a:buNone/>
              <a:defRPr sz="7100" b="0" i="0" u="none" strike="noStrike" cap="none">
                <a:solidFill>
                  <a:schemeClr val="dk2"/>
                </a:solidFill>
                <a:latin typeface="Times"/>
                <a:ea typeface="Times"/>
                <a:cs typeface="Times"/>
                <a:sym typeface="Times"/>
              </a:defRPr>
            </a:lvl2pPr>
            <a:lvl3pPr marR="0" lvl="2" algn="ctr" rtl="0">
              <a:spcBef>
                <a:spcPts val="0"/>
              </a:spcBef>
              <a:spcAft>
                <a:spcPts val="0"/>
              </a:spcAft>
              <a:buSzPts val="1400"/>
              <a:buNone/>
              <a:defRPr sz="7100" b="0" i="0" u="none" strike="noStrike" cap="none">
                <a:solidFill>
                  <a:schemeClr val="dk2"/>
                </a:solidFill>
                <a:latin typeface="Times"/>
                <a:ea typeface="Times"/>
                <a:cs typeface="Times"/>
                <a:sym typeface="Times"/>
              </a:defRPr>
            </a:lvl3pPr>
            <a:lvl4pPr marR="0" lvl="3" algn="ctr" rtl="0">
              <a:spcBef>
                <a:spcPts val="0"/>
              </a:spcBef>
              <a:spcAft>
                <a:spcPts val="0"/>
              </a:spcAft>
              <a:buSzPts val="1400"/>
              <a:buNone/>
              <a:defRPr sz="7100" b="0" i="0" u="none" strike="noStrike" cap="none">
                <a:solidFill>
                  <a:schemeClr val="dk2"/>
                </a:solidFill>
                <a:latin typeface="Times"/>
                <a:ea typeface="Times"/>
                <a:cs typeface="Times"/>
                <a:sym typeface="Times"/>
              </a:defRPr>
            </a:lvl4pPr>
            <a:lvl5pPr marR="0" lvl="4" algn="ctr" rtl="0">
              <a:spcBef>
                <a:spcPts val="0"/>
              </a:spcBef>
              <a:spcAft>
                <a:spcPts val="0"/>
              </a:spcAft>
              <a:buSzPts val="1400"/>
              <a:buNone/>
              <a:defRPr sz="7100" b="0" i="0" u="none" strike="noStrike" cap="none">
                <a:solidFill>
                  <a:schemeClr val="dk2"/>
                </a:solidFill>
                <a:latin typeface="Times"/>
                <a:ea typeface="Times"/>
                <a:cs typeface="Times"/>
                <a:sym typeface="Times"/>
              </a:defRPr>
            </a:lvl5pPr>
            <a:lvl6pPr marR="0" lvl="5" algn="ctr" rtl="0">
              <a:spcBef>
                <a:spcPts val="0"/>
              </a:spcBef>
              <a:spcAft>
                <a:spcPts val="0"/>
              </a:spcAft>
              <a:buSzPts val="1400"/>
              <a:buNone/>
              <a:defRPr sz="7100" b="0" i="0" u="none" strike="noStrike" cap="none">
                <a:solidFill>
                  <a:schemeClr val="dk2"/>
                </a:solidFill>
                <a:latin typeface="Times"/>
                <a:ea typeface="Times"/>
                <a:cs typeface="Times"/>
                <a:sym typeface="Times"/>
              </a:defRPr>
            </a:lvl6pPr>
            <a:lvl7pPr marR="0" lvl="6" algn="ctr" rtl="0">
              <a:spcBef>
                <a:spcPts val="0"/>
              </a:spcBef>
              <a:spcAft>
                <a:spcPts val="0"/>
              </a:spcAft>
              <a:buSzPts val="1400"/>
              <a:buNone/>
              <a:defRPr sz="7100" b="0" i="0" u="none" strike="noStrike" cap="none">
                <a:solidFill>
                  <a:schemeClr val="dk2"/>
                </a:solidFill>
                <a:latin typeface="Times"/>
                <a:ea typeface="Times"/>
                <a:cs typeface="Times"/>
                <a:sym typeface="Times"/>
              </a:defRPr>
            </a:lvl7pPr>
            <a:lvl8pPr marR="0" lvl="7" algn="ctr" rtl="0">
              <a:spcBef>
                <a:spcPts val="0"/>
              </a:spcBef>
              <a:spcAft>
                <a:spcPts val="0"/>
              </a:spcAft>
              <a:buSzPts val="1400"/>
              <a:buNone/>
              <a:defRPr sz="7100" b="0" i="0" u="none" strike="noStrike" cap="none">
                <a:solidFill>
                  <a:schemeClr val="dk2"/>
                </a:solidFill>
                <a:latin typeface="Times"/>
                <a:ea typeface="Times"/>
                <a:cs typeface="Times"/>
                <a:sym typeface="Times"/>
              </a:defRPr>
            </a:lvl8pPr>
            <a:lvl9pPr marR="0" lvl="8" algn="ctr" rtl="0">
              <a:spcBef>
                <a:spcPts val="0"/>
              </a:spcBef>
              <a:spcAft>
                <a:spcPts val="0"/>
              </a:spcAft>
              <a:buSzPts val="1400"/>
              <a:buNone/>
              <a:defRPr sz="7100" b="0" i="0" u="none" strike="noStrike" cap="none">
                <a:solidFill>
                  <a:schemeClr val="dk2"/>
                </a:solidFill>
                <a:latin typeface="Times"/>
                <a:ea typeface="Times"/>
                <a:cs typeface="Times"/>
                <a:sym typeface="Times"/>
              </a:defRPr>
            </a:lvl9pPr>
          </a:lstStyle>
          <a:p>
            <a:endParaRPr/>
          </a:p>
        </p:txBody>
      </p:sp>
      <p:sp>
        <p:nvSpPr>
          <p:cNvPr id="21" name="Google Shape;21;p1"/>
          <p:cNvSpPr txBox="1">
            <a:spLocks noGrp="1"/>
          </p:cNvSpPr>
          <p:nvPr>
            <p:ph type="body" idx="1"/>
          </p:nvPr>
        </p:nvSpPr>
        <p:spPr>
          <a:xfrm>
            <a:off x="798512" y="4343400"/>
            <a:ext cx="9088437" cy="9070975"/>
          </a:xfrm>
          <a:prstGeom prst="rect">
            <a:avLst/>
          </a:prstGeom>
          <a:noFill/>
          <a:ln>
            <a:noFill/>
          </a:ln>
        </p:spPr>
        <p:txBody>
          <a:bodyPr spcFirstLastPara="1" wrap="square" lIns="147425" tIns="73700" rIns="147425" bIns="73700" anchor="t" anchorCtr="0">
            <a:noAutofit/>
          </a:bodyPr>
          <a:lstStyle>
            <a:lvl1pPr marL="457200" marR="0" lvl="0" indent="-558800" algn="l" rtl="0">
              <a:spcBef>
                <a:spcPts val="1040"/>
              </a:spcBef>
              <a:spcAft>
                <a:spcPts val="0"/>
              </a:spcAft>
              <a:buClr>
                <a:schemeClr val="dk1"/>
              </a:buClr>
              <a:buSzPts val="5200"/>
              <a:buFont typeface="Times"/>
              <a:buChar char="•"/>
              <a:defRPr sz="5200" b="0" i="0" u="none" strike="noStrike" cap="none">
                <a:solidFill>
                  <a:schemeClr val="dk1"/>
                </a:solidFill>
                <a:latin typeface="Times"/>
                <a:ea typeface="Times"/>
                <a:cs typeface="Times"/>
                <a:sym typeface="Times"/>
              </a:defRPr>
            </a:lvl1pPr>
            <a:lvl2pPr marL="914400" marR="0" lvl="1" indent="-514350" algn="l" rtl="0">
              <a:spcBef>
                <a:spcPts val="900"/>
              </a:spcBef>
              <a:spcAft>
                <a:spcPts val="0"/>
              </a:spcAft>
              <a:buClr>
                <a:schemeClr val="dk1"/>
              </a:buClr>
              <a:buSzPts val="4500"/>
              <a:buFont typeface="Times"/>
              <a:buChar char="–"/>
              <a:defRPr sz="4500" b="0" i="0" u="none" strike="noStrike" cap="none">
                <a:solidFill>
                  <a:schemeClr val="dk1"/>
                </a:solidFill>
                <a:latin typeface="Times"/>
                <a:ea typeface="Times"/>
                <a:cs typeface="Times"/>
                <a:sym typeface="Times"/>
              </a:defRPr>
            </a:lvl2pPr>
            <a:lvl3pPr marL="1371600" marR="0" lvl="2" indent="-476250" algn="l" rtl="0">
              <a:spcBef>
                <a:spcPts val="780"/>
              </a:spcBef>
              <a:spcAft>
                <a:spcPts val="0"/>
              </a:spcAft>
              <a:buClr>
                <a:schemeClr val="dk1"/>
              </a:buClr>
              <a:buSzPts val="3900"/>
              <a:buFont typeface="Times"/>
              <a:buChar char="•"/>
              <a:defRPr sz="3900" b="0" i="0" u="none" strike="noStrike" cap="none">
                <a:solidFill>
                  <a:schemeClr val="dk1"/>
                </a:solidFill>
                <a:latin typeface="Times"/>
                <a:ea typeface="Times"/>
                <a:cs typeface="Times"/>
                <a:sym typeface="Times"/>
              </a:defRPr>
            </a:lvl3pPr>
            <a:lvl4pPr marL="1828800" marR="0" lvl="3"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4pPr>
            <a:lvl5pPr marL="2286000" marR="0" lvl="4"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5pPr>
            <a:lvl6pPr marL="2743200" marR="0" lvl="5"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6pPr>
            <a:lvl7pPr marL="3200400" marR="0" lvl="6"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7pPr>
            <a:lvl8pPr marL="3657600" marR="0" lvl="7"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8pPr>
            <a:lvl9pPr marL="4114800" marR="0" lvl="8"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9pPr>
          </a:lstStyle>
          <a:p>
            <a:endParaRPr/>
          </a:p>
        </p:txBody>
      </p:sp>
      <p:sp>
        <p:nvSpPr>
          <p:cNvPr id="22" name="Google Shape;22;p1"/>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3" name="Google Shape;23;p1"/>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4" name="Google Shape;24;p1"/>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cxnSp>
        <p:nvCxnSpPr>
          <p:cNvPr id="100" name="Google Shape;100;p13"/>
          <p:cNvCxnSpPr/>
          <p:nvPr/>
        </p:nvCxnSpPr>
        <p:spPr>
          <a:xfrm>
            <a:off x="773112" y="5848350"/>
            <a:ext cx="9067800" cy="1587"/>
          </a:xfrm>
          <a:prstGeom prst="straightConnector1">
            <a:avLst/>
          </a:prstGeom>
          <a:noFill/>
          <a:ln w="9525" cap="flat" cmpd="sng">
            <a:solidFill>
              <a:srgbClr val="C00000"/>
            </a:solidFill>
            <a:prstDash val="solid"/>
            <a:miter lim="800000"/>
            <a:headEnd type="oval" w="med" len="med"/>
            <a:tailEnd type="oval" w="med" len="med"/>
          </a:ln>
        </p:spPr>
      </p:cxnSp>
      <p:grpSp>
        <p:nvGrpSpPr>
          <p:cNvPr id="101" name="Google Shape;101;p13"/>
          <p:cNvGrpSpPr/>
          <p:nvPr/>
        </p:nvGrpSpPr>
        <p:grpSpPr>
          <a:xfrm>
            <a:off x="620712" y="8396287"/>
            <a:ext cx="9448800" cy="365125"/>
            <a:chOff x="620713" y="8243888"/>
            <a:chExt cx="9448800" cy="365125"/>
          </a:xfrm>
        </p:grpSpPr>
        <p:pic>
          <p:nvPicPr>
            <p:cNvPr id="102" name="Google Shape;102;p13"/>
            <p:cNvPicPr preferRelativeResize="0"/>
            <p:nvPr/>
          </p:nvPicPr>
          <p:blipFill rotWithShape="1">
            <a:blip r:embed="rId3">
              <a:alphaModFix/>
            </a:blip>
            <a:srcRect/>
            <a:stretch/>
          </p:blipFill>
          <p:spPr>
            <a:xfrm>
              <a:off x="658813" y="8243888"/>
              <a:ext cx="9371012" cy="365125"/>
            </a:xfrm>
            <a:prstGeom prst="rect">
              <a:avLst/>
            </a:prstGeom>
            <a:noFill/>
            <a:ln>
              <a:noFill/>
            </a:ln>
          </p:spPr>
        </p:pic>
        <p:sp>
          <p:nvSpPr>
            <p:cNvPr id="103" name="Google Shape;103;p13"/>
            <p:cNvSpPr txBox="1"/>
            <p:nvPr/>
          </p:nvSpPr>
          <p:spPr>
            <a:xfrm>
              <a:off x="620713" y="8304213"/>
              <a:ext cx="9448800" cy="246221"/>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600"/>
                <a:buFont typeface="Arial"/>
                <a:buNone/>
              </a:pPr>
              <a:r>
                <a:rPr lang="en-US" sz="1600" b="1" dirty="0">
                  <a:solidFill>
                    <a:schemeClr val="lt1"/>
                  </a:solidFill>
                </a:rPr>
                <a:t>Chi </a:t>
              </a:r>
              <a:r>
                <a:rPr lang="en-US" sz="1600" b="1" dirty="0" err="1">
                  <a:solidFill>
                    <a:schemeClr val="lt1"/>
                  </a:solidFill>
                </a:rPr>
                <a:t>tiết</a:t>
              </a:r>
              <a:endParaRPr dirty="0"/>
            </a:p>
          </p:txBody>
        </p:sp>
      </p:grpSp>
      <p:sp>
        <p:nvSpPr>
          <p:cNvPr id="104" name="Google Shape;104;p13"/>
          <p:cNvSpPr txBox="1">
            <a:spLocks noGrp="1"/>
          </p:cNvSpPr>
          <p:nvPr>
            <p:ph type="ctrTitle"/>
          </p:nvPr>
        </p:nvSpPr>
        <p:spPr>
          <a:xfrm>
            <a:off x="393700" y="440439"/>
            <a:ext cx="9821862" cy="1163395"/>
          </a:xfrm>
          <a:prstGeom prst="rect">
            <a:avLst/>
          </a:prstGeom>
          <a:noFill/>
          <a:ln>
            <a:noFill/>
          </a:ln>
        </p:spPr>
        <p:txBody>
          <a:bodyPr spcFirstLastPara="1" wrap="square" lIns="0" tIns="0" rIns="0" bIns="0" anchor="t" anchorCtr="1">
            <a:spAutoFit/>
          </a:bodyPr>
          <a:lstStyle/>
          <a:p>
            <a:pPr marL="0" lvl="0" indent="0" algn="ctr" rtl="0">
              <a:lnSpc>
                <a:spcPct val="105000"/>
              </a:lnSpc>
              <a:spcBef>
                <a:spcPts val="0"/>
              </a:spcBef>
              <a:spcAft>
                <a:spcPts val="0"/>
              </a:spcAft>
              <a:buClr>
                <a:schemeClr val="lt1"/>
              </a:buClr>
              <a:buSzPts val="2800"/>
              <a:buFont typeface="Arial"/>
              <a:buNone/>
            </a:pPr>
            <a:r>
              <a:rPr lang="en-US" sz="2400" b="1" dirty="0" err="1">
                <a:solidFill>
                  <a:schemeClr val="bg1"/>
                </a:solidFill>
                <a:effectLst/>
                <a:latin typeface="Times New Roman" panose="02020603050405020304" pitchFamily="18" charset="0"/>
                <a:ea typeface="Times New Roman" panose="02020603050405020304" pitchFamily="18" charset="0"/>
              </a:rPr>
              <a:t>Xây</a:t>
            </a:r>
            <a:r>
              <a:rPr lang="en-US" sz="2400" b="1" dirty="0">
                <a:solidFill>
                  <a:schemeClr val="bg1"/>
                </a:solidFill>
                <a:effectLst/>
                <a:latin typeface="Times New Roman" panose="02020603050405020304" pitchFamily="18" charset="0"/>
                <a:ea typeface="Times New Roman" panose="02020603050405020304" pitchFamily="18" charset="0"/>
              </a:rPr>
              <a:t> </a:t>
            </a:r>
            <a:r>
              <a:rPr lang="en-US" sz="2400" b="1" dirty="0" err="1">
                <a:solidFill>
                  <a:schemeClr val="bg1"/>
                </a:solidFill>
                <a:effectLst/>
                <a:latin typeface="Times New Roman" panose="02020603050405020304" pitchFamily="18" charset="0"/>
                <a:ea typeface="Times New Roman" panose="02020603050405020304" pitchFamily="18" charset="0"/>
              </a:rPr>
              <a:t>dựng</a:t>
            </a:r>
            <a:r>
              <a:rPr lang="en-US" sz="2400" b="1" dirty="0">
                <a:solidFill>
                  <a:schemeClr val="bg1"/>
                </a:solidFill>
                <a:effectLst/>
                <a:latin typeface="Times New Roman" panose="02020603050405020304" pitchFamily="18" charset="0"/>
                <a:ea typeface="Times New Roman" panose="02020603050405020304" pitchFamily="18" charset="0"/>
              </a:rPr>
              <a:t> </a:t>
            </a:r>
            <a:r>
              <a:rPr lang="en-US" sz="2400" b="1" dirty="0" err="1">
                <a:solidFill>
                  <a:schemeClr val="bg1"/>
                </a:solidFill>
                <a:effectLst/>
                <a:latin typeface="Times New Roman" panose="02020603050405020304" pitchFamily="18" charset="0"/>
                <a:ea typeface="Times New Roman" panose="02020603050405020304" pitchFamily="18" charset="0"/>
              </a:rPr>
              <a:t>chức</a:t>
            </a:r>
            <a:r>
              <a:rPr lang="en-US" sz="2400" b="1" dirty="0">
                <a:solidFill>
                  <a:schemeClr val="bg1"/>
                </a:solidFill>
                <a:effectLst/>
                <a:latin typeface="Times New Roman" panose="02020603050405020304" pitchFamily="18" charset="0"/>
                <a:ea typeface="Times New Roman" panose="02020603050405020304" pitchFamily="18" charset="0"/>
              </a:rPr>
              <a:t> </a:t>
            </a:r>
            <a:r>
              <a:rPr lang="en-US" sz="2400" b="1" dirty="0" err="1">
                <a:solidFill>
                  <a:schemeClr val="bg1"/>
                </a:solidFill>
                <a:effectLst/>
                <a:latin typeface="Times New Roman" panose="02020603050405020304" pitchFamily="18" charset="0"/>
                <a:ea typeface="Times New Roman" panose="02020603050405020304" pitchFamily="18" charset="0"/>
              </a:rPr>
              <a:t>năng</a:t>
            </a:r>
            <a:r>
              <a:rPr lang="en-US" sz="2400" b="1" dirty="0">
                <a:solidFill>
                  <a:schemeClr val="bg1"/>
                </a:solidFill>
                <a:effectLst/>
                <a:latin typeface="Times New Roman" panose="02020603050405020304" pitchFamily="18" charset="0"/>
                <a:ea typeface="Times New Roman" panose="02020603050405020304" pitchFamily="18" charset="0"/>
              </a:rPr>
              <a:t> </a:t>
            </a:r>
            <a:r>
              <a:rPr lang="en-US" sz="2400" b="1" dirty="0" err="1">
                <a:solidFill>
                  <a:schemeClr val="bg1"/>
                </a:solidFill>
                <a:effectLst/>
                <a:latin typeface="Times New Roman" panose="02020603050405020304" pitchFamily="18" charset="0"/>
                <a:ea typeface="Times New Roman" panose="02020603050405020304" pitchFamily="18" charset="0"/>
              </a:rPr>
              <a:t>hỗ</a:t>
            </a:r>
            <a:r>
              <a:rPr lang="en-US" sz="2400" b="1" dirty="0">
                <a:solidFill>
                  <a:schemeClr val="bg1"/>
                </a:solidFill>
                <a:effectLst/>
                <a:latin typeface="Times New Roman" panose="02020603050405020304" pitchFamily="18" charset="0"/>
                <a:ea typeface="Times New Roman" panose="02020603050405020304" pitchFamily="18" charset="0"/>
              </a:rPr>
              <a:t> </a:t>
            </a:r>
            <a:r>
              <a:rPr lang="en-US" sz="2400" b="1" dirty="0" err="1">
                <a:solidFill>
                  <a:schemeClr val="bg1"/>
                </a:solidFill>
                <a:effectLst/>
                <a:latin typeface="Times New Roman" panose="02020603050405020304" pitchFamily="18" charset="0"/>
                <a:ea typeface="Times New Roman" panose="02020603050405020304" pitchFamily="18" charset="0"/>
              </a:rPr>
              <a:t>trợ</a:t>
            </a:r>
            <a:r>
              <a:rPr lang="en-US" sz="2400" b="1" dirty="0">
                <a:solidFill>
                  <a:schemeClr val="bg1"/>
                </a:solidFill>
                <a:effectLst/>
                <a:latin typeface="Times New Roman" panose="02020603050405020304" pitchFamily="18" charset="0"/>
                <a:ea typeface="Times New Roman" panose="02020603050405020304" pitchFamily="18" charset="0"/>
              </a:rPr>
              <a:t> </a:t>
            </a:r>
            <a:r>
              <a:rPr lang="en-US" sz="2400" b="1" dirty="0" err="1">
                <a:solidFill>
                  <a:schemeClr val="bg1"/>
                </a:solidFill>
                <a:effectLst/>
                <a:latin typeface="Times New Roman" panose="02020603050405020304" pitchFamily="18" charset="0"/>
                <a:ea typeface="Times New Roman" panose="02020603050405020304" pitchFamily="18" charset="0"/>
              </a:rPr>
              <a:t>tìm</a:t>
            </a:r>
            <a:r>
              <a:rPr lang="en-US" sz="2400" b="1" dirty="0">
                <a:solidFill>
                  <a:schemeClr val="bg1"/>
                </a:solidFill>
                <a:effectLst/>
                <a:latin typeface="Times New Roman" panose="02020603050405020304" pitchFamily="18" charset="0"/>
                <a:ea typeface="Times New Roman" panose="02020603050405020304" pitchFamily="18" charset="0"/>
              </a:rPr>
              <a:t> người </a:t>
            </a:r>
            <a:r>
              <a:rPr lang="en-US" sz="2400" b="1" dirty="0" err="1">
                <a:solidFill>
                  <a:schemeClr val="bg1"/>
                </a:solidFill>
                <a:effectLst/>
                <a:latin typeface="Times New Roman" panose="02020603050405020304" pitchFamily="18" charset="0"/>
                <a:ea typeface="Times New Roman" panose="02020603050405020304" pitchFamily="18" charset="0"/>
              </a:rPr>
              <a:t>phù</a:t>
            </a:r>
            <a:r>
              <a:rPr lang="en-US" sz="2400" b="1" dirty="0">
                <a:solidFill>
                  <a:schemeClr val="bg1"/>
                </a:solidFill>
                <a:effectLst/>
                <a:latin typeface="Times New Roman" panose="02020603050405020304" pitchFamily="18" charset="0"/>
                <a:ea typeface="Times New Roman" panose="02020603050405020304" pitchFamily="18" charset="0"/>
              </a:rPr>
              <a:t> </a:t>
            </a:r>
            <a:r>
              <a:rPr lang="en-US" sz="2400" b="1" dirty="0" err="1">
                <a:solidFill>
                  <a:schemeClr val="bg1"/>
                </a:solidFill>
                <a:effectLst/>
                <a:latin typeface="Times New Roman" panose="02020603050405020304" pitchFamily="18" charset="0"/>
                <a:ea typeface="Times New Roman" panose="02020603050405020304" pitchFamily="18" charset="0"/>
              </a:rPr>
              <a:t>hợp</a:t>
            </a:r>
            <a:r>
              <a:rPr lang="en-US" sz="2400" b="1" dirty="0">
                <a:solidFill>
                  <a:schemeClr val="bg1"/>
                </a:solidFill>
                <a:effectLst/>
                <a:latin typeface="Times New Roman" panose="02020603050405020304" pitchFamily="18" charset="0"/>
                <a:ea typeface="Times New Roman" panose="02020603050405020304" pitchFamily="18" charset="0"/>
              </a:rPr>
              <a:t> </a:t>
            </a:r>
            <a:r>
              <a:rPr lang="en-US" sz="2400" b="1" dirty="0" err="1">
                <a:solidFill>
                  <a:schemeClr val="bg1"/>
                </a:solidFill>
                <a:effectLst/>
                <a:latin typeface="Times New Roman" panose="02020603050405020304" pitchFamily="18" charset="0"/>
                <a:ea typeface="Times New Roman" panose="02020603050405020304" pitchFamily="18" charset="0"/>
              </a:rPr>
              <a:t>cho</a:t>
            </a:r>
            <a:r>
              <a:rPr lang="en-US" sz="2400" b="1" dirty="0">
                <a:solidFill>
                  <a:schemeClr val="bg1"/>
                </a:solidFill>
                <a:effectLst/>
                <a:latin typeface="Times New Roman" panose="02020603050405020304" pitchFamily="18" charset="0"/>
                <a:ea typeface="Times New Roman" panose="02020603050405020304" pitchFamily="18" charset="0"/>
              </a:rPr>
              <a:t> </a:t>
            </a:r>
            <a:r>
              <a:rPr lang="en-US" sz="2400" b="1" dirty="0" err="1">
                <a:solidFill>
                  <a:schemeClr val="bg1"/>
                </a:solidFill>
                <a:effectLst/>
                <a:latin typeface="Times New Roman" panose="02020603050405020304" pitchFamily="18" charset="0"/>
                <a:ea typeface="Times New Roman" panose="02020603050405020304" pitchFamily="18" charset="0"/>
              </a:rPr>
              <a:t>ứng</a:t>
            </a:r>
            <a:r>
              <a:rPr lang="en-US" sz="2400" b="1" dirty="0">
                <a:solidFill>
                  <a:schemeClr val="bg1"/>
                </a:solidFill>
                <a:effectLst/>
                <a:latin typeface="Times New Roman" panose="02020603050405020304" pitchFamily="18" charset="0"/>
                <a:ea typeface="Times New Roman" panose="02020603050405020304" pitchFamily="18" charset="0"/>
              </a:rPr>
              <a:t> </a:t>
            </a:r>
            <a:r>
              <a:rPr lang="en-US" sz="2400" b="1" dirty="0" err="1">
                <a:solidFill>
                  <a:schemeClr val="bg1"/>
                </a:solidFill>
                <a:effectLst/>
                <a:latin typeface="Times New Roman" panose="02020603050405020304" pitchFamily="18" charset="0"/>
                <a:ea typeface="Times New Roman" panose="02020603050405020304" pitchFamily="18" charset="0"/>
              </a:rPr>
              <a:t>dụng</a:t>
            </a:r>
            <a:r>
              <a:rPr lang="en-US" sz="2400" b="1" dirty="0">
                <a:solidFill>
                  <a:schemeClr val="bg1"/>
                </a:solidFill>
                <a:effectLst/>
                <a:latin typeface="Times New Roman" panose="02020603050405020304" pitchFamily="18" charset="0"/>
                <a:ea typeface="Times New Roman" panose="02020603050405020304" pitchFamily="18" charset="0"/>
              </a:rPr>
              <a:t> </a:t>
            </a:r>
            <a:r>
              <a:rPr lang="en-US" sz="2400" b="1" dirty="0" err="1">
                <a:solidFill>
                  <a:schemeClr val="bg1"/>
                </a:solidFill>
                <a:effectLst/>
                <a:latin typeface="Times New Roman" panose="02020603050405020304" pitchFamily="18" charset="0"/>
                <a:ea typeface="Times New Roman" panose="02020603050405020304" pitchFamily="18" charset="0"/>
              </a:rPr>
              <a:t>hẹn</a:t>
            </a:r>
            <a:r>
              <a:rPr lang="en-US" sz="2400" b="1" dirty="0">
                <a:solidFill>
                  <a:schemeClr val="bg1"/>
                </a:solidFill>
                <a:effectLst/>
                <a:latin typeface="Times New Roman" panose="02020603050405020304" pitchFamily="18" charset="0"/>
                <a:ea typeface="Times New Roman" panose="02020603050405020304" pitchFamily="18" charset="0"/>
              </a:rPr>
              <a:t> </a:t>
            </a:r>
            <a:r>
              <a:rPr lang="en-US" sz="2400" b="1" dirty="0" err="1">
                <a:solidFill>
                  <a:schemeClr val="bg1"/>
                </a:solidFill>
                <a:effectLst/>
                <a:latin typeface="Times New Roman" panose="02020603050405020304" pitchFamily="18" charset="0"/>
                <a:ea typeface="Times New Roman" panose="02020603050405020304" pitchFamily="18" charset="0"/>
              </a:rPr>
              <a:t>hò</a:t>
            </a:r>
            <a:r>
              <a:rPr lang="en-US" sz="2400" b="1" dirty="0">
                <a:solidFill>
                  <a:schemeClr val="bg1"/>
                </a:solidFill>
                <a:effectLst/>
                <a:latin typeface="Times New Roman" panose="02020603050405020304" pitchFamily="18" charset="0"/>
                <a:ea typeface="Times New Roman" panose="02020603050405020304" pitchFamily="18" charset="0"/>
              </a:rPr>
              <a:t> </a:t>
            </a:r>
            <a:r>
              <a:rPr lang="en-US" sz="2400" b="1" dirty="0" err="1">
                <a:solidFill>
                  <a:schemeClr val="bg1"/>
                </a:solidFill>
                <a:effectLst/>
                <a:latin typeface="Times New Roman" panose="02020603050405020304" pitchFamily="18" charset="0"/>
                <a:ea typeface="Times New Roman" panose="02020603050405020304" pitchFamily="18" charset="0"/>
              </a:rPr>
              <a:t>dựa</a:t>
            </a:r>
            <a:r>
              <a:rPr lang="en-US" sz="2400" b="1" dirty="0">
                <a:solidFill>
                  <a:schemeClr val="bg1"/>
                </a:solidFill>
                <a:effectLst/>
                <a:latin typeface="Times New Roman" panose="02020603050405020304" pitchFamily="18" charset="0"/>
                <a:ea typeface="Times New Roman" panose="02020603050405020304" pitchFamily="18" charset="0"/>
              </a:rPr>
              <a:t> </a:t>
            </a:r>
            <a:r>
              <a:rPr lang="en-US" sz="2400" b="1" dirty="0" err="1">
                <a:solidFill>
                  <a:schemeClr val="bg1"/>
                </a:solidFill>
                <a:effectLst/>
                <a:latin typeface="Times New Roman" panose="02020603050405020304" pitchFamily="18" charset="0"/>
                <a:ea typeface="Times New Roman" panose="02020603050405020304" pitchFamily="18" charset="0"/>
              </a:rPr>
              <a:t>trên</a:t>
            </a:r>
            <a:r>
              <a:rPr lang="en-US" sz="2400" b="1" dirty="0">
                <a:solidFill>
                  <a:schemeClr val="bg1"/>
                </a:solidFill>
                <a:effectLst/>
                <a:latin typeface="Times New Roman" panose="02020603050405020304" pitchFamily="18" charset="0"/>
                <a:ea typeface="Times New Roman" panose="02020603050405020304" pitchFamily="18" charset="0"/>
              </a:rPr>
              <a:t> </a:t>
            </a:r>
            <a:r>
              <a:rPr lang="en-US" sz="2400" b="1" dirty="0" err="1">
                <a:solidFill>
                  <a:schemeClr val="bg1"/>
                </a:solidFill>
                <a:effectLst/>
                <a:latin typeface="Times New Roman" panose="02020603050405020304" pitchFamily="18" charset="0"/>
                <a:ea typeface="Times New Roman" panose="02020603050405020304" pitchFamily="18" charset="0"/>
              </a:rPr>
              <a:t>thông</a:t>
            </a:r>
            <a:r>
              <a:rPr lang="en-US" sz="2400" b="1" dirty="0">
                <a:solidFill>
                  <a:schemeClr val="bg1"/>
                </a:solidFill>
                <a:effectLst/>
                <a:latin typeface="Times New Roman" panose="02020603050405020304" pitchFamily="18" charset="0"/>
                <a:ea typeface="Times New Roman" panose="02020603050405020304" pitchFamily="18" charset="0"/>
              </a:rPr>
              <a:t> tin </a:t>
            </a:r>
            <a:r>
              <a:rPr lang="en-US" sz="2400" b="1" dirty="0" err="1">
                <a:solidFill>
                  <a:schemeClr val="bg1"/>
                </a:solidFill>
                <a:effectLst/>
                <a:latin typeface="Times New Roman" panose="02020603050405020304" pitchFamily="18" charset="0"/>
                <a:ea typeface="Times New Roman" panose="02020603050405020304" pitchFamily="18" charset="0"/>
              </a:rPr>
              <a:t>đặc</a:t>
            </a:r>
            <a:r>
              <a:rPr lang="en-US" sz="2400" b="1" dirty="0">
                <a:solidFill>
                  <a:schemeClr val="bg1"/>
                </a:solidFill>
                <a:effectLst/>
                <a:latin typeface="Times New Roman" panose="02020603050405020304" pitchFamily="18" charset="0"/>
                <a:ea typeface="Times New Roman" panose="02020603050405020304" pitchFamily="18" charset="0"/>
              </a:rPr>
              <a:t> tính </a:t>
            </a:r>
            <a:r>
              <a:rPr lang="en-US" sz="2400" b="1" dirty="0" err="1">
                <a:solidFill>
                  <a:schemeClr val="bg1"/>
                </a:solidFill>
                <a:effectLst/>
                <a:latin typeface="Times New Roman" panose="02020603050405020304" pitchFamily="18" charset="0"/>
                <a:ea typeface="Times New Roman" panose="02020603050405020304" pitchFamily="18" charset="0"/>
              </a:rPr>
              <a:t>của</a:t>
            </a:r>
            <a:r>
              <a:rPr lang="en-US" sz="2400" b="1" dirty="0">
                <a:solidFill>
                  <a:schemeClr val="bg1"/>
                </a:solidFill>
                <a:effectLst/>
                <a:latin typeface="Times New Roman" panose="02020603050405020304" pitchFamily="18" charset="0"/>
                <a:ea typeface="Times New Roman" panose="02020603050405020304" pitchFamily="18" charset="0"/>
              </a:rPr>
              <a:t> </a:t>
            </a:r>
            <a:r>
              <a:rPr lang="en-US" sz="2400" b="1" dirty="0" err="1">
                <a:solidFill>
                  <a:schemeClr val="bg1"/>
                </a:solidFill>
                <a:effectLst/>
                <a:latin typeface="Times New Roman" panose="02020603050405020304" pitchFamily="18" charset="0"/>
                <a:ea typeface="Times New Roman" panose="02020603050405020304" pitchFamily="18" charset="0"/>
              </a:rPr>
              <a:t>khuôn</a:t>
            </a:r>
            <a:r>
              <a:rPr lang="en-US" sz="2400" b="1" dirty="0">
                <a:solidFill>
                  <a:schemeClr val="bg1"/>
                </a:solidFill>
                <a:effectLst/>
                <a:latin typeface="Times New Roman" panose="02020603050405020304" pitchFamily="18" charset="0"/>
                <a:ea typeface="Times New Roman" panose="02020603050405020304" pitchFamily="18" charset="0"/>
              </a:rPr>
              <a:t> </a:t>
            </a:r>
            <a:r>
              <a:rPr lang="en-US" sz="2400" b="1" dirty="0" err="1">
                <a:solidFill>
                  <a:schemeClr val="bg1"/>
                </a:solidFill>
                <a:effectLst/>
                <a:latin typeface="Times New Roman" panose="02020603050405020304" pitchFamily="18" charset="0"/>
                <a:ea typeface="Times New Roman" panose="02020603050405020304" pitchFamily="18" charset="0"/>
              </a:rPr>
              <a:t>mặt</a:t>
            </a:r>
            <a:r>
              <a:rPr lang="en-US" sz="2400" b="1" dirty="0">
                <a:solidFill>
                  <a:schemeClr val="bg1"/>
                </a:solidFill>
                <a:effectLst/>
                <a:latin typeface="Times New Roman" panose="02020603050405020304" pitchFamily="18" charset="0"/>
                <a:ea typeface="Times New Roman" panose="02020603050405020304" pitchFamily="18" charset="0"/>
              </a:rPr>
              <a:t> </a:t>
            </a:r>
            <a:r>
              <a:rPr lang="en-US" sz="2400" b="1" dirty="0" err="1">
                <a:solidFill>
                  <a:schemeClr val="bg1"/>
                </a:solidFill>
                <a:effectLst/>
                <a:latin typeface="Times New Roman" panose="02020603050405020304" pitchFamily="18" charset="0"/>
                <a:ea typeface="Times New Roman" panose="02020603050405020304" pitchFamily="18" charset="0"/>
              </a:rPr>
              <a:t>được</a:t>
            </a:r>
            <a:r>
              <a:rPr lang="en-US" sz="2400" b="1" dirty="0">
                <a:solidFill>
                  <a:schemeClr val="bg1"/>
                </a:solidFill>
                <a:effectLst/>
                <a:latin typeface="Times New Roman" panose="02020603050405020304" pitchFamily="18" charset="0"/>
                <a:ea typeface="Times New Roman" panose="02020603050405020304" pitchFamily="18" charset="0"/>
              </a:rPr>
              <a:t> </a:t>
            </a:r>
            <a:r>
              <a:rPr lang="en-US" sz="2400" b="1" dirty="0" err="1">
                <a:solidFill>
                  <a:schemeClr val="bg1"/>
                </a:solidFill>
                <a:effectLst/>
                <a:latin typeface="Times New Roman" panose="02020603050405020304" pitchFamily="18" charset="0"/>
                <a:ea typeface="Times New Roman" panose="02020603050405020304" pitchFamily="18" charset="0"/>
              </a:rPr>
              <a:t>trích</a:t>
            </a:r>
            <a:r>
              <a:rPr lang="en-US" sz="2400" b="1" dirty="0">
                <a:solidFill>
                  <a:schemeClr val="bg1"/>
                </a:solidFill>
                <a:effectLst/>
                <a:latin typeface="Times New Roman" panose="02020603050405020304" pitchFamily="18" charset="0"/>
                <a:ea typeface="Times New Roman" panose="02020603050405020304" pitchFamily="18" charset="0"/>
              </a:rPr>
              <a:t> </a:t>
            </a:r>
            <a:r>
              <a:rPr lang="en-US" sz="2400" b="1" dirty="0" err="1">
                <a:solidFill>
                  <a:schemeClr val="bg1"/>
                </a:solidFill>
                <a:effectLst/>
                <a:latin typeface="Times New Roman" panose="02020603050405020304" pitchFamily="18" charset="0"/>
                <a:ea typeface="Times New Roman" panose="02020603050405020304" pitchFamily="18" charset="0"/>
              </a:rPr>
              <a:t>xuất</a:t>
            </a:r>
            <a:r>
              <a:rPr lang="en-US" sz="2400" b="1" dirty="0">
                <a:solidFill>
                  <a:schemeClr val="bg1"/>
                </a:solidFill>
                <a:effectLst/>
                <a:latin typeface="Times New Roman" panose="02020603050405020304" pitchFamily="18" charset="0"/>
                <a:ea typeface="Times New Roman" panose="02020603050405020304" pitchFamily="18" charset="0"/>
              </a:rPr>
              <a:t> </a:t>
            </a:r>
            <a:r>
              <a:rPr lang="en-US" sz="2400" b="1" dirty="0" err="1">
                <a:solidFill>
                  <a:schemeClr val="bg1"/>
                </a:solidFill>
                <a:effectLst/>
                <a:latin typeface="Times New Roman" panose="02020603050405020304" pitchFamily="18" charset="0"/>
                <a:ea typeface="Times New Roman" panose="02020603050405020304" pitchFamily="18" charset="0"/>
              </a:rPr>
              <a:t>từ</a:t>
            </a:r>
            <a:r>
              <a:rPr lang="en-US" sz="2400" b="1" dirty="0">
                <a:solidFill>
                  <a:schemeClr val="bg1"/>
                </a:solidFill>
                <a:effectLst/>
                <a:latin typeface="Times New Roman" panose="02020603050405020304" pitchFamily="18" charset="0"/>
                <a:ea typeface="Times New Roman" panose="02020603050405020304" pitchFamily="18" charset="0"/>
              </a:rPr>
              <a:t> </a:t>
            </a:r>
            <a:r>
              <a:rPr lang="en-US" sz="2400" b="1" dirty="0" err="1">
                <a:solidFill>
                  <a:schemeClr val="bg1"/>
                </a:solidFill>
                <a:effectLst/>
                <a:latin typeface="Times New Roman" panose="02020603050405020304" pitchFamily="18" charset="0"/>
                <a:ea typeface="Times New Roman" panose="02020603050405020304" pitchFamily="18" charset="0"/>
              </a:rPr>
              <a:t>ảnh</a:t>
            </a:r>
            <a:r>
              <a:rPr lang="en-US" sz="2400" b="1" dirty="0">
                <a:solidFill>
                  <a:schemeClr val="bg1"/>
                </a:solidFill>
                <a:effectLst/>
                <a:latin typeface="Times New Roman" panose="02020603050405020304" pitchFamily="18" charset="0"/>
                <a:ea typeface="Times New Roman" panose="02020603050405020304" pitchFamily="18" charset="0"/>
              </a:rPr>
              <a:t> người </a:t>
            </a:r>
            <a:r>
              <a:rPr lang="en-US" sz="2400" b="1" dirty="0" err="1">
                <a:solidFill>
                  <a:schemeClr val="bg1"/>
                </a:solidFill>
                <a:effectLst/>
                <a:latin typeface="Times New Roman" panose="02020603050405020304" pitchFamily="18" charset="0"/>
                <a:ea typeface="Times New Roman" panose="02020603050405020304" pitchFamily="18" charset="0"/>
              </a:rPr>
              <a:t>dùng</a:t>
            </a:r>
            <a:r>
              <a:rPr lang="en-US" sz="2400" b="1" dirty="0">
                <a:solidFill>
                  <a:schemeClr val="bg1"/>
                </a:solidFill>
                <a:effectLst/>
                <a:latin typeface="Times New Roman" panose="02020603050405020304" pitchFamily="18" charset="0"/>
                <a:ea typeface="Times New Roman" panose="02020603050405020304" pitchFamily="18" charset="0"/>
              </a:rPr>
              <a:t> </a:t>
            </a:r>
            <a:r>
              <a:rPr lang="en-US" sz="2400" b="1" dirty="0" err="1">
                <a:solidFill>
                  <a:schemeClr val="bg1"/>
                </a:solidFill>
                <a:effectLst/>
                <a:latin typeface="Times New Roman" panose="02020603050405020304" pitchFamily="18" charset="0"/>
                <a:ea typeface="Times New Roman" panose="02020603050405020304" pitchFamily="18" charset="0"/>
              </a:rPr>
              <a:t>cung</a:t>
            </a:r>
            <a:r>
              <a:rPr lang="en-US" sz="2400" b="1" dirty="0">
                <a:solidFill>
                  <a:schemeClr val="bg1"/>
                </a:solidFill>
                <a:effectLst/>
                <a:latin typeface="Times New Roman" panose="02020603050405020304" pitchFamily="18" charset="0"/>
                <a:ea typeface="Times New Roman" panose="02020603050405020304" pitchFamily="18" charset="0"/>
              </a:rPr>
              <a:t> </a:t>
            </a:r>
            <a:r>
              <a:rPr lang="en-US" sz="2400" b="1" dirty="0" err="1">
                <a:solidFill>
                  <a:schemeClr val="bg1"/>
                </a:solidFill>
                <a:effectLst/>
                <a:latin typeface="Times New Roman" panose="02020603050405020304" pitchFamily="18" charset="0"/>
                <a:ea typeface="Times New Roman" panose="02020603050405020304" pitchFamily="18" charset="0"/>
              </a:rPr>
              <a:t>cấp</a:t>
            </a:r>
            <a:r>
              <a:rPr lang="en-US" sz="2400" b="1" dirty="0">
                <a:solidFill>
                  <a:schemeClr val="bg1"/>
                </a:solidFill>
                <a:effectLst/>
                <a:latin typeface="Times New Roman" panose="02020603050405020304" pitchFamily="18" charset="0"/>
                <a:ea typeface="Times New Roman" panose="02020603050405020304" pitchFamily="18" charset="0"/>
              </a:rPr>
              <a:t> </a:t>
            </a:r>
            <a:endParaRPr sz="2400" dirty="0">
              <a:solidFill>
                <a:schemeClr val="bg1"/>
              </a:solidFill>
            </a:endParaRPr>
          </a:p>
        </p:txBody>
      </p:sp>
      <p:pic>
        <p:nvPicPr>
          <p:cNvPr id="105" name="Google Shape;105;p13"/>
          <p:cNvPicPr preferRelativeResize="0"/>
          <p:nvPr/>
        </p:nvPicPr>
        <p:blipFill rotWithShape="1">
          <a:blip r:embed="rId4">
            <a:alphaModFix/>
          </a:blip>
          <a:srcRect/>
          <a:stretch/>
        </p:blipFill>
        <p:spPr>
          <a:xfrm>
            <a:off x="658812" y="5257800"/>
            <a:ext cx="9371012" cy="363537"/>
          </a:xfrm>
          <a:prstGeom prst="rect">
            <a:avLst/>
          </a:prstGeom>
          <a:noFill/>
          <a:ln>
            <a:noFill/>
          </a:ln>
        </p:spPr>
      </p:pic>
      <p:sp>
        <p:nvSpPr>
          <p:cNvPr id="106" name="Google Shape;106;p13"/>
          <p:cNvSpPr txBox="1"/>
          <p:nvPr/>
        </p:nvSpPr>
        <p:spPr>
          <a:xfrm>
            <a:off x="620712" y="5318125"/>
            <a:ext cx="9448800" cy="246221"/>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600"/>
              <a:buFont typeface="Arial"/>
              <a:buNone/>
            </a:pPr>
            <a:r>
              <a:rPr lang="en-US" sz="1600" b="1" dirty="0" err="1">
                <a:solidFill>
                  <a:schemeClr val="lt1"/>
                </a:solidFill>
              </a:rPr>
              <a:t>Tổng</a:t>
            </a:r>
            <a:r>
              <a:rPr lang="en-US" sz="1600" b="1" dirty="0">
                <a:solidFill>
                  <a:schemeClr val="lt1"/>
                </a:solidFill>
              </a:rPr>
              <a:t> </a:t>
            </a:r>
            <a:r>
              <a:rPr lang="en-US" sz="1600" b="1" dirty="0" err="1">
                <a:solidFill>
                  <a:schemeClr val="lt1"/>
                </a:solidFill>
              </a:rPr>
              <a:t>quan</a:t>
            </a:r>
            <a:endParaRPr dirty="0"/>
          </a:p>
        </p:txBody>
      </p:sp>
      <p:sp>
        <p:nvSpPr>
          <p:cNvPr id="108" name="Google Shape;108;p13"/>
          <p:cNvSpPr txBox="1"/>
          <p:nvPr/>
        </p:nvSpPr>
        <p:spPr>
          <a:xfrm>
            <a:off x="2089150" y="2720975"/>
            <a:ext cx="1524000" cy="27695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98195"/>
              </a:buClr>
              <a:buSzPts val="1200"/>
              <a:buFont typeface="Tahoma"/>
              <a:buNone/>
            </a:pPr>
            <a:r>
              <a:rPr lang="en-US" sz="1200" b="1" dirty="0" err="1">
                <a:solidFill>
                  <a:srgbClr val="098195"/>
                </a:solidFill>
                <a:latin typeface="Tahoma"/>
                <a:ea typeface="Tahoma"/>
                <a:cs typeface="Tahoma"/>
                <a:sym typeface="Tahoma"/>
              </a:rPr>
              <a:t>Mục</a:t>
            </a:r>
            <a:r>
              <a:rPr lang="en-US" sz="1200" b="1" dirty="0">
                <a:solidFill>
                  <a:srgbClr val="098195"/>
                </a:solidFill>
                <a:latin typeface="Tahoma"/>
                <a:ea typeface="Tahoma"/>
                <a:cs typeface="Tahoma"/>
                <a:sym typeface="Tahoma"/>
              </a:rPr>
              <a:t> </a:t>
            </a:r>
            <a:r>
              <a:rPr lang="en-US" sz="1200" b="1" dirty="0" err="1">
                <a:solidFill>
                  <a:srgbClr val="098195"/>
                </a:solidFill>
                <a:latin typeface="Tahoma"/>
                <a:ea typeface="Tahoma"/>
                <a:cs typeface="Tahoma"/>
                <a:sym typeface="Tahoma"/>
              </a:rPr>
              <a:t>tiêu</a:t>
            </a:r>
            <a:endParaRPr dirty="0"/>
          </a:p>
        </p:txBody>
      </p:sp>
      <p:sp>
        <p:nvSpPr>
          <p:cNvPr id="109" name="Google Shape;109;p13"/>
          <p:cNvSpPr txBox="1"/>
          <p:nvPr/>
        </p:nvSpPr>
        <p:spPr>
          <a:xfrm>
            <a:off x="7051675" y="2720975"/>
            <a:ext cx="1524000" cy="27695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98195"/>
              </a:buClr>
              <a:buSzPts val="1200"/>
              <a:buFont typeface="Tahoma"/>
              <a:buNone/>
            </a:pPr>
            <a:r>
              <a:rPr lang="en-US" sz="1200" b="1" dirty="0" err="1">
                <a:solidFill>
                  <a:srgbClr val="098195"/>
                </a:solidFill>
                <a:latin typeface="Tahoma"/>
                <a:ea typeface="Tahoma"/>
                <a:cs typeface="Tahoma"/>
                <a:sym typeface="Tahoma"/>
              </a:rPr>
              <a:t>Lí</a:t>
            </a:r>
            <a:r>
              <a:rPr lang="en-US" sz="1200" b="1" dirty="0">
                <a:solidFill>
                  <a:srgbClr val="098195"/>
                </a:solidFill>
                <a:latin typeface="Tahoma"/>
                <a:ea typeface="Tahoma"/>
                <a:cs typeface="Tahoma"/>
                <a:sym typeface="Tahoma"/>
              </a:rPr>
              <a:t> do </a:t>
            </a:r>
            <a:r>
              <a:rPr lang="en-US" sz="1200" b="1" dirty="0" err="1">
                <a:solidFill>
                  <a:srgbClr val="098195"/>
                </a:solidFill>
                <a:latin typeface="Tahoma"/>
                <a:ea typeface="Tahoma"/>
                <a:cs typeface="Tahoma"/>
                <a:sym typeface="Tahoma"/>
              </a:rPr>
              <a:t>chọn</a:t>
            </a:r>
            <a:r>
              <a:rPr lang="en-US" sz="1200" b="1" dirty="0">
                <a:solidFill>
                  <a:srgbClr val="098195"/>
                </a:solidFill>
                <a:latin typeface="Tahoma"/>
                <a:ea typeface="Tahoma"/>
                <a:cs typeface="Tahoma"/>
                <a:sym typeface="Tahoma"/>
              </a:rPr>
              <a:t> </a:t>
            </a:r>
            <a:r>
              <a:rPr lang="en-US" sz="1200" b="1" dirty="0" err="1">
                <a:solidFill>
                  <a:srgbClr val="098195"/>
                </a:solidFill>
                <a:latin typeface="Tahoma"/>
                <a:ea typeface="Tahoma"/>
                <a:cs typeface="Tahoma"/>
                <a:sym typeface="Tahoma"/>
              </a:rPr>
              <a:t>đề</a:t>
            </a:r>
            <a:r>
              <a:rPr lang="en-US" sz="1200" b="1" dirty="0">
                <a:solidFill>
                  <a:srgbClr val="098195"/>
                </a:solidFill>
                <a:latin typeface="Tahoma"/>
                <a:ea typeface="Tahoma"/>
                <a:cs typeface="Tahoma"/>
                <a:sym typeface="Tahoma"/>
              </a:rPr>
              <a:t> </a:t>
            </a:r>
            <a:r>
              <a:rPr lang="en-US" sz="1200" b="1" dirty="0" err="1">
                <a:solidFill>
                  <a:srgbClr val="098195"/>
                </a:solidFill>
                <a:latin typeface="Tahoma"/>
                <a:ea typeface="Tahoma"/>
                <a:cs typeface="Tahoma"/>
                <a:sym typeface="Tahoma"/>
              </a:rPr>
              <a:t>tài</a:t>
            </a:r>
            <a:endParaRPr dirty="0"/>
          </a:p>
        </p:txBody>
      </p:sp>
      <p:sp>
        <p:nvSpPr>
          <p:cNvPr id="110" name="Google Shape;110;p13"/>
          <p:cNvSpPr txBox="1"/>
          <p:nvPr/>
        </p:nvSpPr>
        <p:spPr>
          <a:xfrm>
            <a:off x="1565338" y="1677974"/>
            <a:ext cx="2270188"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Arial"/>
              <a:buNone/>
            </a:pPr>
            <a:r>
              <a:rPr lang="en-US" sz="2400" b="1" baseline="30000" dirty="0">
                <a:solidFill>
                  <a:schemeClr val="lt1"/>
                </a:solidFill>
              </a:rPr>
              <a:t>Huỳnh Đình Kim Điền</a:t>
            </a:r>
            <a:endParaRPr sz="2400" dirty="0"/>
          </a:p>
        </p:txBody>
      </p:sp>
      <p:sp>
        <p:nvSpPr>
          <p:cNvPr id="111" name="Google Shape;111;p13"/>
          <p:cNvSpPr txBox="1"/>
          <p:nvPr/>
        </p:nvSpPr>
        <p:spPr>
          <a:xfrm>
            <a:off x="4535833" y="1652041"/>
            <a:ext cx="1815701" cy="3381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Arial"/>
              <a:buNone/>
            </a:pPr>
            <a:r>
              <a:rPr lang="en-US" sz="1600" b="1" dirty="0" err="1">
                <a:solidFill>
                  <a:schemeClr val="lt1"/>
                </a:solidFill>
              </a:rPr>
              <a:t>Phạm</a:t>
            </a:r>
            <a:r>
              <a:rPr lang="en-US" sz="1600" b="1" dirty="0">
                <a:solidFill>
                  <a:schemeClr val="lt1"/>
                </a:solidFill>
              </a:rPr>
              <a:t> </a:t>
            </a:r>
            <a:r>
              <a:rPr lang="en-US" sz="1600" b="1" dirty="0" err="1">
                <a:solidFill>
                  <a:schemeClr val="lt1"/>
                </a:solidFill>
              </a:rPr>
              <a:t>Hữu</a:t>
            </a:r>
            <a:r>
              <a:rPr lang="en-US" sz="1600" b="1" dirty="0">
                <a:solidFill>
                  <a:schemeClr val="lt1"/>
                </a:solidFill>
              </a:rPr>
              <a:t> </a:t>
            </a:r>
            <a:r>
              <a:rPr lang="en-US" sz="1600" b="1" dirty="0" err="1">
                <a:solidFill>
                  <a:schemeClr val="lt1"/>
                </a:solidFill>
              </a:rPr>
              <a:t>Hùng</a:t>
            </a:r>
            <a:r>
              <a:rPr lang="en-US" sz="1600" b="1" i="0" u="none" dirty="0">
                <a:solidFill>
                  <a:schemeClr val="lt1"/>
                </a:solidFill>
                <a:latin typeface="Arial"/>
                <a:ea typeface="Arial"/>
                <a:cs typeface="Arial"/>
                <a:sym typeface="Arial"/>
              </a:rPr>
              <a:t> </a:t>
            </a:r>
            <a:endParaRPr sz="1600" dirty="0"/>
          </a:p>
        </p:txBody>
      </p:sp>
      <p:sp>
        <p:nvSpPr>
          <p:cNvPr id="112" name="Google Shape;112;p13"/>
          <p:cNvSpPr txBox="1"/>
          <p:nvPr/>
        </p:nvSpPr>
        <p:spPr>
          <a:xfrm>
            <a:off x="7184848" y="1656269"/>
            <a:ext cx="1925521"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Arial"/>
              <a:buNone/>
            </a:pPr>
            <a:r>
              <a:rPr lang="en-US" sz="1600" b="1" dirty="0" err="1">
                <a:solidFill>
                  <a:schemeClr val="lt1"/>
                </a:solidFill>
              </a:rPr>
              <a:t>Nguyễn</a:t>
            </a:r>
            <a:r>
              <a:rPr lang="en-US" sz="1600" b="1" dirty="0">
                <a:solidFill>
                  <a:schemeClr val="lt1"/>
                </a:solidFill>
              </a:rPr>
              <a:t> </a:t>
            </a:r>
            <a:r>
              <a:rPr lang="en-US" sz="1600" b="1" dirty="0" err="1">
                <a:solidFill>
                  <a:schemeClr val="lt1"/>
                </a:solidFill>
              </a:rPr>
              <a:t>Đức</a:t>
            </a:r>
            <a:r>
              <a:rPr lang="en-US" sz="1600" b="1" dirty="0">
                <a:solidFill>
                  <a:schemeClr val="lt1"/>
                </a:solidFill>
              </a:rPr>
              <a:t> Anh</a:t>
            </a:r>
            <a:endParaRPr dirty="0"/>
          </a:p>
        </p:txBody>
      </p:sp>
      <p:sp>
        <p:nvSpPr>
          <p:cNvPr id="113" name="Google Shape;113;p13"/>
          <p:cNvSpPr txBox="1"/>
          <p:nvPr/>
        </p:nvSpPr>
        <p:spPr>
          <a:xfrm>
            <a:off x="6339611" y="2131436"/>
            <a:ext cx="3688627" cy="258532"/>
          </a:xfrm>
          <a:prstGeom prst="rect">
            <a:avLst/>
          </a:prstGeom>
          <a:noFill/>
          <a:ln>
            <a:noFill/>
          </a:ln>
        </p:spPr>
        <p:txBody>
          <a:bodyPr spcFirstLastPara="1" wrap="square" lIns="0" tIns="0" rIns="0" bIns="0" anchor="t" anchorCtr="1">
            <a:spAutoFit/>
          </a:bodyPr>
          <a:lstStyle/>
          <a:p>
            <a:pPr marL="342900" marR="0" lvl="0" indent="-342900" algn="ctr" rtl="0">
              <a:lnSpc>
                <a:spcPct val="105000"/>
              </a:lnSpc>
              <a:spcBef>
                <a:spcPts val="0"/>
              </a:spcBef>
              <a:spcAft>
                <a:spcPts val="0"/>
              </a:spcAft>
              <a:buClr>
                <a:schemeClr val="lt1"/>
              </a:buClr>
              <a:buSzPts val="1200"/>
              <a:buFont typeface="Arial"/>
              <a:buNone/>
            </a:pPr>
            <a:r>
              <a:rPr lang="en-US" sz="1200" b="0" i="0" u="none" dirty="0">
                <a:solidFill>
                  <a:schemeClr val="lt1"/>
                </a:solidFill>
                <a:latin typeface="Arial"/>
                <a:ea typeface="Arial"/>
                <a:cs typeface="Arial"/>
                <a:sym typeface="Arial"/>
              </a:rPr>
              <a:t> </a:t>
            </a:r>
            <a:r>
              <a:rPr lang="en-US" sz="1600" b="1" baseline="30000" dirty="0" err="1">
                <a:solidFill>
                  <a:schemeClr val="lt1"/>
                </a:solidFill>
              </a:rPr>
              <a:t>Trường</a:t>
            </a:r>
            <a:r>
              <a:rPr lang="en-US" sz="1600" b="1" baseline="30000" dirty="0">
                <a:solidFill>
                  <a:schemeClr val="lt1"/>
                </a:solidFill>
              </a:rPr>
              <a:t> ĐH </a:t>
            </a:r>
            <a:r>
              <a:rPr lang="en-US" sz="1600" b="1" baseline="30000" dirty="0" err="1">
                <a:solidFill>
                  <a:schemeClr val="lt1"/>
                </a:solidFill>
              </a:rPr>
              <a:t>Công</a:t>
            </a:r>
            <a:r>
              <a:rPr lang="en-US" sz="1600" b="1" baseline="30000" dirty="0">
                <a:solidFill>
                  <a:schemeClr val="lt1"/>
                </a:solidFill>
              </a:rPr>
              <a:t> </a:t>
            </a:r>
            <a:r>
              <a:rPr lang="en-US" sz="1600" b="1" baseline="30000" dirty="0" err="1">
                <a:solidFill>
                  <a:schemeClr val="lt1"/>
                </a:solidFill>
              </a:rPr>
              <a:t>Nghệ</a:t>
            </a:r>
            <a:r>
              <a:rPr lang="en-US" sz="1600" b="1" baseline="30000" dirty="0">
                <a:solidFill>
                  <a:schemeClr val="lt1"/>
                </a:solidFill>
              </a:rPr>
              <a:t> </a:t>
            </a:r>
            <a:r>
              <a:rPr lang="en-US" sz="1600" b="1" baseline="30000" dirty="0" err="1">
                <a:solidFill>
                  <a:schemeClr val="lt1"/>
                </a:solidFill>
              </a:rPr>
              <a:t>Thông</a:t>
            </a:r>
            <a:r>
              <a:rPr lang="en-US" sz="1600" b="1" baseline="30000" dirty="0">
                <a:solidFill>
                  <a:schemeClr val="lt1"/>
                </a:solidFill>
              </a:rPr>
              <a:t> Tin –ĐHQG-TPHCM</a:t>
            </a:r>
            <a:endParaRPr dirty="0"/>
          </a:p>
        </p:txBody>
      </p:sp>
      <p:sp>
        <p:nvSpPr>
          <p:cNvPr id="115" name="Google Shape;115;p13"/>
          <p:cNvSpPr txBox="1"/>
          <p:nvPr/>
        </p:nvSpPr>
        <p:spPr>
          <a:xfrm>
            <a:off x="1319212" y="14324012"/>
            <a:ext cx="8904287" cy="400050"/>
          </a:xfrm>
          <a:prstGeom prst="rect">
            <a:avLst/>
          </a:prstGeom>
          <a:noFill/>
          <a:ln>
            <a:noFill/>
          </a:ln>
        </p:spPr>
        <p:txBody>
          <a:bodyPr spcFirstLastPara="1" wrap="square" lIns="0" tIns="0" rIns="0" bIns="0" anchor="t" anchorCtr="0">
            <a:spAutoFit/>
          </a:bodyPr>
          <a:lstStyle/>
          <a:p>
            <a:pPr marL="0" marR="0" lvl="0" indent="0" algn="just" rtl="0">
              <a:lnSpc>
                <a:spcPct val="105000"/>
              </a:lnSpc>
              <a:spcBef>
                <a:spcPts val="0"/>
              </a:spcBef>
              <a:spcAft>
                <a:spcPts val="0"/>
              </a:spcAft>
              <a:buClr>
                <a:schemeClr val="lt1"/>
              </a:buClr>
              <a:buSzPts val="1300"/>
              <a:buFont typeface="Arial"/>
              <a:buNone/>
            </a:pPr>
            <a:r>
              <a:rPr lang="en-US" sz="1300" b="1" i="0" u="none" dirty="0">
                <a:solidFill>
                  <a:schemeClr val="lt1"/>
                </a:solidFill>
                <a:latin typeface="Arial"/>
                <a:ea typeface="Arial"/>
                <a:cs typeface="Arial"/>
                <a:sym typeface="Arial"/>
              </a:rPr>
              <a:t>	</a:t>
            </a:r>
            <a:r>
              <a:rPr lang="en-US" sz="1300" b="1" i="0" u="none" dirty="0" err="1">
                <a:solidFill>
                  <a:schemeClr val="lt1"/>
                </a:solidFill>
                <a:latin typeface="Arial"/>
                <a:ea typeface="Arial"/>
                <a:cs typeface="Arial"/>
                <a:sym typeface="Arial"/>
              </a:rPr>
              <a:t>Tên</a:t>
            </a:r>
            <a:r>
              <a:rPr lang="en-US" sz="1300" b="1" i="0" u="none" dirty="0">
                <a:solidFill>
                  <a:schemeClr val="lt1"/>
                </a:solidFill>
                <a:latin typeface="Arial"/>
                <a:ea typeface="Arial"/>
                <a:cs typeface="Arial"/>
                <a:sym typeface="Arial"/>
              </a:rPr>
              <a:t> </a:t>
            </a:r>
            <a:r>
              <a:rPr lang="en-US" sz="1300" b="1" dirty="0">
                <a:solidFill>
                  <a:schemeClr val="lt1"/>
                </a:solidFill>
              </a:rPr>
              <a:t>:Huỳnh Đình Kim Điền </a:t>
            </a:r>
            <a:r>
              <a:rPr lang="en-US" sz="1300" b="1" i="0" u="none" dirty="0">
                <a:solidFill>
                  <a:schemeClr val="lt1"/>
                </a:solidFill>
                <a:latin typeface="Times"/>
                <a:ea typeface="Times"/>
                <a:cs typeface="Times"/>
                <a:sym typeface="Times"/>
              </a:rPr>
              <a:t>– </a:t>
            </a:r>
            <a:r>
              <a:rPr lang="en-US" sz="1300" b="1" i="0" u="none" dirty="0" err="1">
                <a:solidFill>
                  <a:schemeClr val="lt1"/>
                </a:solidFill>
                <a:latin typeface="Arial"/>
                <a:ea typeface="Arial"/>
                <a:cs typeface="Arial"/>
                <a:sym typeface="Arial"/>
              </a:rPr>
              <a:t>Trường</a:t>
            </a:r>
            <a:r>
              <a:rPr lang="en-US" sz="1300" b="1" i="0" u="none" dirty="0">
                <a:solidFill>
                  <a:schemeClr val="lt1"/>
                </a:solidFill>
                <a:latin typeface="Arial"/>
                <a:ea typeface="Arial"/>
                <a:cs typeface="Arial"/>
                <a:sym typeface="Arial"/>
              </a:rPr>
              <a:t> </a:t>
            </a:r>
            <a:r>
              <a:rPr lang="en-US" sz="1300" b="1" i="0" u="none" dirty="0" err="1">
                <a:solidFill>
                  <a:schemeClr val="lt1"/>
                </a:solidFill>
                <a:latin typeface="Arial"/>
                <a:ea typeface="Arial"/>
                <a:cs typeface="Arial"/>
                <a:sym typeface="Arial"/>
              </a:rPr>
              <a:t>Đại</a:t>
            </a:r>
            <a:r>
              <a:rPr lang="en-US" sz="1300" b="1" i="0" u="none" dirty="0">
                <a:solidFill>
                  <a:schemeClr val="lt1"/>
                </a:solidFill>
                <a:latin typeface="Arial"/>
                <a:ea typeface="Arial"/>
                <a:cs typeface="Arial"/>
                <a:sym typeface="Arial"/>
              </a:rPr>
              <a:t> học </a:t>
            </a:r>
            <a:r>
              <a:rPr lang="en-US" sz="1300" b="1" i="0" u="none" dirty="0" err="1">
                <a:solidFill>
                  <a:schemeClr val="lt1"/>
                </a:solidFill>
                <a:latin typeface="Arial"/>
                <a:ea typeface="Arial"/>
                <a:cs typeface="Arial"/>
                <a:sym typeface="Arial"/>
              </a:rPr>
              <a:t>Công</a:t>
            </a:r>
            <a:r>
              <a:rPr lang="en-US" sz="1300" b="1" i="0" u="none" dirty="0">
                <a:solidFill>
                  <a:schemeClr val="lt1"/>
                </a:solidFill>
                <a:latin typeface="Arial"/>
                <a:ea typeface="Arial"/>
                <a:cs typeface="Arial"/>
                <a:sym typeface="Arial"/>
              </a:rPr>
              <a:t> </a:t>
            </a:r>
            <a:r>
              <a:rPr lang="en-US" sz="1300" b="1" i="0" u="none" dirty="0" err="1">
                <a:solidFill>
                  <a:schemeClr val="lt1"/>
                </a:solidFill>
                <a:latin typeface="Arial"/>
                <a:ea typeface="Arial"/>
                <a:cs typeface="Arial"/>
                <a:sym typeface="Arial"/>
              </a:rPr>
              <a:t>nghệ</a:t>
            </a:r>
            <a:r>
              <a:rPr lang="en-US" sz="1300" b="1" i="0" u="none" dirty="0">
                <a:solidFill>
                  <a:schemeClr val="lt1"/>
                </a:solidFill>
                <a:latin typeface="Arial"/>
                <a:ea typeface="Arial"/>
                <a:cs typeface="Arial"/>
                <a:sym typeface="Arial"/>
              </a:rPr>
              <a:t> </a:t>
            </a:r>
            <a:r>
              <a:rPr lang="en-US" sz="1300" b="1" i="0" u="none" dirty="0" err="1">
                <a:solidFill>
                  <a:schemeClr val="lt1"/>
                </a:solidFill>
                <a:latin typeface="Arial"/>
                <a:ea typeface="Arial"/>
                <a:cs typeface="Arial"/>
                <a:sym typeface="Arial"/>
              </a:rPr>
              <a:t>thông</a:t>
            </a:r>
            <a:r>
              <a:rPr lang="en-US" sz="1300" b="1" i="0" u="none" dirty="0">
                <a:solidFill>
                  <a:schemeClr val="lt1"/>
                </a:solidFill>
                <a:latin typeface="Arial"/>
                <a:ea typeface="Arial"/>
                <a:cs typeface="Arial"/>
                <a:sym typeface="Arial"/>
              </a:rPr>
              <a:t> tin – ĐHQG-TPHCM</a:t>
            </a:r>
            <a:endParaRPr lang="vi-VN" dirty="0"/>
          </a:p>
          <a:p>
            <a:pPr marL="0" marR="0" lvl="0" indent="0" algn="just" rtl="0">
              <a:lnSpc>
                <a:spcPct val="105000"/>
              </a:lnSpc>
              <a:spcBef>
                <a:spcPts val="0"/>
              </a:spcBef>
              <a:spcAft>
                <a:spcPts val="0"/>
              </a:spcAft>
              <a:buClr>
                <a:schemeClr val="lt1"/>
              </a:buClr>
              <a:buSzPts val="1200"/>
              <a:buFont typeface="Arial"/>
              <a:buNone/>
            </a:pPr>
            <a:r>
              <a:rPr lang="vi-VN" sz="1200" b="1" i="0" u="none" dirty="0">
                <a:solidFill>
                  <a:schemeClr val="lt1"/>
                </a:solidFill>
                <a:latin typeface="Arial"/>
                <a:ea typeface="Arial"/>
                <a:cs typeface="Arial"/>
                <a:sym typeface="Arial"/>
              </a:rPr>
              <a:t>	TEL : </a:t>
            </a:r>
            <a:r>
              <a:rPr lang="en-US" sz="1200" b="1" i="0" u="none" dirty="0">
                <a:solidFill>
                  <a:schemeClr val="lt1"/>
                </a:solidFill>
                <a:latin typeface="Arial"/>
                <a:ea typeface="Arial"/>
                <a:cs typeface="Arial"/>
                <a:sym typeface="Arial"/>
              </a:rPr>
              <a:t>0964376592</a:t>
            </a:r>
            <a:r>
              <a:rPr lang="vi-VN" sz="1200" b="1" i="0" u="none" dirty="0">
                <a:solidFill>
                  <a:schemeClr val="lt1"/>
                </a:solidFill>
                <a:latin typeface="Arial"/>
                <a:ea typeface="Arial"/>
                <a:cs typeface="Arial"/>
                <a:sym typeface="Arial"/>
              </a:rPr>
              <a:t>	</a:t>
            </a:r>
            <a:r>
              <a:rPr lang="vi-VN" sz="1200" b="1" i="0" u="none" dirty="0" err="1">
                <a:solidFill>
                  <a:schemeClr val="lt1"/>
                </a:solidFill>
                <a:latin typeface="Arial"/>
                <a:ea typeface="Arial"/>
                <a:cs typeface="Arial"/>
                <a:sym typeface="Arial"/>
              </a:rPr>
              <a:t>Email</a:t>
            </a:r>
            <a:r>
              <a:rPr lang="vi-VN" sz="1200" b="1" i="0" u="none" dirty="0">
                <a:solidFill>
                  <a:schemeClr val="lt1"/>
                </a:solidFill>
                <a:latin typeface="Arial"/>
                <a:ea typeface="Arial"/>
                <a:cs typeface="Arial"/>
                <a:sym typeface="Arial"/>
              </a:rPr>
              <a:t> : </a:t>
            </a:r>
            <a:r>
              <a:rPr lang="en-US" sz="1200" b="1" i="0" u="none" dirty="0">
                <a:solidFill>
                  <a:schemeClr val="lt1"/>
                </a:solidFill>
                <a:latin typeface="Arial"/>
                <a:ea typeface="Arial"/>
                <a:cs typeface="Arial"/>
                <a:sym typeface="Arial"/>
              </a:rPr>
              <a:t>20521183@gm.uit.edu.vn</a:t>
            </a:r>
            <a:endParaRPr lang="vi-VN" dirty="0"/>
          </a:p>
        </p:txBody>
      </p:sp>
      <p:grpSp>
        <p:nvGrpSpPr>
          <p:cNvPr id="116" name="Google Shape;116;p13"/>
          <p:cNvGrpSpPr/>
          <p:nvPr/>
        </p:nvGrpSpPr>
        <p:grpSpPr>
          <a:xfrm>
            <a:off x="1196975" y="5668962"/>
            <a:ext cx="2166937" cy="354012"/>
            <a:chOff x="1313656" y="5809456"/>
            <a:chExt cx="2166938" cy="354013"/>
          </a:xfrm>
        </p:grpSpPr>
        <p:sp>
          <p:nvSpPr>
            <p:cNvPr id="117" name="Google Shape;117;p13"/>
            <p:cNvSpPr/>
            <p:nvPr/>
          </p:nvSpPr>
          <p:spPr>
            <a:xfrm>
              <a:off x="1313656" y="5809456"/>
              <a:ext cx="2166938" cy="354013"/>
            </a:xfrm>
            <a:prstGeom prst="roundRect">
              <a:avLst>
                <a:gd name="adj" fmla="val 16667"/>
              </a:avLst>
            </a:prstGeom>
            <a:solidFill>
              <a:srgbClr val="92D050"/>
            </a:solidFill>
            <a:ln w="9525" cap="flat" cmpd="sng">
              <a:solidFill>
                <a:srgbClr val="92D050"/>
              </a:solidFill>
              <a:prstDash val="solid"/>
              <a:round/>
              <a:headEnd type="none" w="sm" len="sm"/>
              <a:tailEnd type="none" w="sm" len="sm"/>
            </a:ln>
            <a:effectLst>
              <a:outerShdw blurRad="76200" sy="23000" kx="-1200000" algn="bl" rotWithShape="0">
                <a:srgbClr val="000000">
                  <a:alpha val="20000"/>
                </a:srgbClr>
              </a:outerShdw>
            </a:effectLst>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2400"/>
                <a:buFont typeface="Times"/>
                <a:buNone/>
              </a:pPr>
              <a:endParaRPr sz="2400" b="1" i="0" u="none" strike="noStrike" cap="none">
                <a:solidFill>
                  <a:srgbClr val="F8F8F8"/>
                </a:solidFill>
                <a:latin typeface="Calibri"/>
                <a:ea typeface="Calibri"/>
                <a:cs typeface="Calibri"/>
                <a:sym typeface="Calibri"/>
              </a:endParaRPr>
            </a:p>
          </p:txBody>
        </p:sp>
        <p:sp>
          <p:nvSpPr>
            <p:cNvPr id="118" name="Google Shape;118;p13"/>
            <p:cNvSpPr txBox="1"/>
            <p:nvPr/>
          </p:nvSpPr>
          <p:spPr>
            <a:xfrm>
              <a:off x="1423194" y="5836444"/>
              <a:ext cx="1981200" cy="27696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200"/>
                <a:buFont typeface="Arial"/>
                <a:buNone/>
              </a:pPr>
              <a:r>
                <a:rPr lang="en-US" sz="1200" dirty="0" err="1">
                  <a:solidFill>
                    <a:schemeClr val="lt1"/>
                  </a:solidFill>
                </a:rPr>
                <a:t>Phát</a:t>
              </a:r>
              <a:r>
                <a:rPr lang="en-US" sz="1200" dirty="0">
                  <a:solidFill>
                    <a:schemeClr val="lt1"/>
                  </a:solidFill>
                </a:rPr>
                <a:t> </a:t>
              </a:r>
              <a:r>
                <a:rPr lang="en-US" sz="1200" dirty="0" err="1">
                  <a:solidFill>
                    <a:schemeClr val="lt1"/>
                  </a:solidFill>
                </a:rPr>
                <a:t>hiện</a:t>
              </a:r>
              <a:r>
                <a:rPr lang="en-US" sz="1200" dirty="0">
                  <a:solidFill>
                    <a:schemeClr val="lt1"/>
                  </a:solidFill>
                </a:rPr>
                <a:t> </a:t>
              </a:r>
              <a:r>
                <a:rPr lang="en-US" sz="1200" dirty="0" err="1">
                  <a:solidFill>
                    <a:schemeClr val="lt1"/>
                  </a:solidFill>
                </a:rPr>
                <a:t>gương</a:t>
              </a:r>
              <a:r>
                <a:rPr lang="en-US" sz="1200" dirty="0">
                  <a:solidFill>
                    <a:schemeClr val="lt1"/>
                  </a:solidFill>
                </a:rPr>
                <a:t> </a:t>
              </a:r>
              <a:r>
                <a:rPr lang="en-US" sz="1200" dirty="0" err="1">
                  <a:solidFill>
                    <a:schemeClr val="lt1"/>
                  </a:solidFill>
                </a:rPr>
                <a:t>mặt</a:t>
              </a:r>
              <a:endParaRPr dirty="0"/>
            </a:p>
          </p:txBody>
        </p:sp>
      </p:grpSp>
      <p:grpSp>
        <p:nvGrpSpPr>
          <p:cNvPr id="119" name="Google Shape;119;p13"/>
          <p:cNvGrpSpPr/>
          <p:nvPr/>
        </p:nvGrpSpPr>
        <p:grpSpPr>
          <a:xfrm>
            <a:off x="4430712" y="5615156"/>
            <a:ext cx="2209800" cy="461624"/>
            <a:chOff x="4355306" y="5759039"/>
            <a:chExt cx="2209800" cy="459564"/>
          </a:xfrm>
        </p:grpSpPr>
        <p:sp>
          <p:nvSpPr>
            <p:cNvPr id="120" name="Google Shape;120;p13"/>
            <p:cNvSpPr/>
            <p:nvPr/>
          </p:nvSpPr>
          <p:spPr>
            <a:xfrm>
              <a:off x="4355306" y="5806281"/>
              <a:ext cx="2209800" cy="354013"/>
            </a:xfrm>
            <a:prstGeom prst="roundRect">
              <a:avLst>
                <a:gd name="adj" fmla="val 16667"/>
              </a:avLst>
            </a:prstGeom>
            <a:solidFill>
              <a:srgbClr val="92D050"/>
            </a:solidFill>
            <a:ln w="9525" cap="flat" cmpd="sng">
              <a:solidFill>
                <a:srgbClr val="92D050"/>
              </a:solidFill>
              <a:prstDash val="solid"/>
              <a:round/>
              <a:headEnd type="none" w="sm" len="sm"/>
              <a:tailEnd type="none" w="sm" len="sm"/>
            </a:ln>
            <a:effectLst>
              <a:outerShdw blurRad="76200" sy="23000" kx="-1200000" algn="bl" rotWithShape="0">
                <a:srgbClr val="000000">
                  <a:alpha val="20000"/>
                </a:srgbClr>
              </a:outerShdw>
            </a:effectLst>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2400"/>
                <a:buFont typeface="Times"/>
                <a:buNone/>
              </a:pPr>
              <a:endParaRPr sz="2400" b="1" i="0" u="none" strike="noStrike" cap="none">
                <a:solidFill>
                  <a:srgbClr val="F8F8F8"/>
                </a:solidFill>
                <a:latin typeface="Calibri"/>
                <a:ea typeface="Calibri"/>
                <a:cs typeface="Calibri"/>
                <a:sym typeface="Calibri"/>
              </a:endParaRPr>
            </a:p>
          </p:txBody>
        </p:sp>
        <p:sp>
          <p:nvSpPr>
            <p:cNvPr id="121" name="Google Shape;121;p13"/>
            <p:cNvSpPr txBox="1"/>
            <p:nvPr/>
          </p:nvSpPr>
          <p:spPr>
            <a:xfrm>
              <a:off x="4431506" y="5759039"/>
              <a:ext cx="1995002" cy="4595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200"/>
                <a:buFont typeface="Arial"/>
                <a:buNone/>
              </a:pPr>
              <a:r>
                <a:rPr lang="en-US" sz="1200" dirty="0" err="1">
                  <a:solidFill>
                    <a:schemeClr val="lt1"/>
                  </a:solidFill>
                </a:rPr>
                <a:t>Trích</a:t>
              </a:r>
              <a:r>
                <a:rPr lang="en-US" sz="1200" dirty="0">
                  <a:solidFill>
                    <a:schemeClr val="lt1"/>
                  </a:solidFill>
                </a:rPr>
                <a:t> </a:t>
              </a:r>
              <a:r>
                <a:rPr lang="en-US" sz="1200" dirty="0" err="1">
                  <a:solidFill>
                    <a:schemeClr val="lt1"/>
                  </a:solidFill>
                </a:rPr>
                <a:t>xuất</a:t>
              </a:r>
              <a:r>
                <a:rPr lang="en-US" sz="1200" dirty="0">
                  <a:solidFill>
                    <a:schemeClr val="lt1"/>
                  </a:solidFill>
                </a:rPr>
                <a:t> </a:t>
              </a:r>
              <a:r>
                <a:rPr lang="en-US" sz="1200" dirty="0" err="1">
                  <a:solidFill>
                    <a:schemeClr val="lt1"/>
                  </a:solidFill>
                </a:rPr>
                <a:t>đặc</a:t>
              </a:r>
              <a:r>
                <a:rPr lang="en-US" sz="1200" dirty="0">
                  <a:solidFill>
                    <a:schemeClr val="lt1"/>
                  </a:solidFill>
                </a:rPr>
                <a:t> </a:t>
              </a:r>
              <a:r>
                <a:rPr lang="en-US" sz="1200" dirty="0" err="1">
                  <a:solidFill>
                    <a:schemeClr val="lt1"/>
                  </a:solidFill>
                </a:rPr>
                <a:t>trưng</a:t>
              </a:r>
              <a:r>
                <a:rPr lang="en-US" sz="1200" dirty="0">
                  <a:solidFill>
                    <a:schemeClr val="lt1"/>
                  </a:solidFill>
                </a:rPr>
                <a:t> </a:t>
              </a:r>
              <a:r>
                <a:rPr lang="en-US" sz="1200" dirty="0" err="1">
                  <a:solidFill>
                    <a:schemeClr val="lt1"/>
                  </a:solidFill>
                </a:rPr>
                <a:t>gương</a:t>
              </a:r>
              <a:r>
                <a:rPr lang="en-US" sz="1200" dirty="0">
                  <a:solidFill>
                    <a:schemeClr val="lt1"/>
                  </a:solidFill>
                </a:rPr>
                <a:t> </a:t>
              </a:r>
              <a:r>
                <a:rPr lang="en-US" sz="1200" dirty="0" err="1">
                  <a:solidFill>
                    <a:schemeClr val="lt1"/>
                  </a:solidFill>
                </a:rPr>
                <a:t>mặt</a:t>
              </a:r>
              <a:endParaRPr dirty="0"/>
            </a:p>
          </p:txBody>
        </p:sp>
      </p:grpSp>
      <p:grpSp>
        <p:nvGrpSpPr>
          <p:cNvPr id="122" name="Google Shape;122;p13"/>
          <p:cNvGrpSpPr/>
          <p:nvPr/>
        </p:nvGrpSpPr>
        <p:grpSpPr>
          <a:xfrm>
            <a:off x="7478712" y="5653087"/>
            <a:ext cx="2209800" cy="355600"/>
            <a:chOff x="4355306" y="5806281"/>
            <a:chExt cx="2209800" cy="354013"/>
          </a:xfrm>
        </p:grpSpPr>
        <p:sp>
          <p:nvSpPr>
            <p:cNvPr id="123" name="Google Shape;123;p13"/>
            <p:cNvSpPr/>
            <p:nvPr/>
          </p:nvSpPr>
          <p:spPr>
            <a:xfrm>
              <a:off x="4355306" y="5806281"/>
              <a:ext cx="2209800" cy="354013"/>
            </a:xfrm>
            <a:prstGeom prst="roundRect">
              <a:avLst>
                <a:gd name="adj" fmla="val 16667"/>
              </a:avLst>
            </a:prstGeom>
            <a:solidFill>
              <a:srgbClr val="92D050"/>
            </a:solidFill>
            <a:ln w="9525" cap="flat" cmpd="sng">
              <a:solidFill>
                <a:srgbClr val="92D050"/>
              </a:solidFill>
              <a:prstDash val="solid"/>
              <a:round/>
              <a:headEnd type="none" w="sm" len="sm"/>
              <a:tailEnd type="none" w="sm" len="sm"/>
            </a:ln>
            <a:effectLst>
              <a:outerShdw blurRad="76200" sy="23000" kx="-1200000" algn="bl" rotWithShape="0">
                <a:srgbClr val="000000">
                  <a:alpha val="20000"/>
                </a:srgbClr>
              </a:outerShdw>
            </a:effectLst>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2400"/>
                <a:buFont typeface="Times"/>
                <a:buNone/>
              </a:pPr>
              <a:endParaRPr sz="2400" b="1" i="0" u="none" strike="noStrike" cap="none">
                <a:solidFill>
                  <a:srgbClr val="F8F8F8"/>
                </a:solidFill>
                <a:latin typeface="Calibri"/>
                <a:ea typeface="Calibri"/>
                <a:cs typeface="Calibri"/>
                <a:sym typeface="Calibri"/>
              </a:endParaRPr>
            </a:p>
          </p:txBody>
        </p:sp>
        <p:sp>
          <p:nvSpPr>
            <p:cNvPr id="124" name="Google Shape;124;p13"/>
            <p:cNvSpPr txBox="1"/>
            <p:nvPr/>
          </p:nvSpPr>
          <p:spPr>
            <a:xfrm>
              <a:off x="4463257" y="5834044"/>
              <a:ext cx="2024062" cy="27572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200"/>
                <a:buFont typeface="Arial"/>
                <a:buNone/>
              </a:pPr>
              <a:r>
                <a:rPr lang="en-US" sz="1200" dirty="0" err="1">
                  <a:solidFill>
                    <a:schemeClr val="lt1"/>
                  </a:solidFill>
                </a:rPr>
                <a:t>Phân</a:t>
              </a:r>
              <a:r>
                <a:rPr lang="en-US" sz="1200" dirty="0">
                  <a:solidFill>
                    <a:schemeClr val="lt1"/>
                  </a:solidFill>
                </a:rPr>
                <a:t> </a:t>
              </a:r>
              <a:r>
                <a:rPr lang="en-US" sz="1200" dirty="0" err="1">
                  <a:solidFill>
                    <a:schemeClr val="lt1"/>
                  </a:solidFill>
                </a:rPr>
                <a:t>loại</a:t>
              </a:r>
              <a:r>
                <a:rPr lang="en-US" sz="1200" dirty="0">
                  <a:solidFill>
                    <a:schemeClr val="lt1"/>
                  </a:solidFill>
                </a:rPr>
                <a:t> </a:t>
              </a:r>
              <a:r>
                <a:rPr lang="en-US" sz="1200" dirty="0" err="1">
                  <a:solidFill>
                    <a:schemeClr val="lt1"/>
                  </a:solidFill>
                </a:rPr>
                <a:t>các</a:t>
              </a:r>
              <a:r>
                <a:rPr lang="en-US" sz="1200" dirty="0">
                  <a:solidFill>
                    <a:schemeClr val="lt1"/>
                  </a:solidFill>
                </a:rPr>
                <a:t> </a:t>
              </a:r>
              <a:r>
                <a:rPr lang="en-US" sz="1200" dirty="0" err="1">
                  <a:solidFill>
                    <a:schemeClr val="lt1"/>
                  </a:solidFill>
                </a:rPr>
                <a:t>đặc</a:t>
              </a:r>
              <a:r>
                <a:rPr lang="en-US" sz="1200" dirty="0">
                  <a:solidFill>
                    <a:schemeClr val="lt1"/>
                  </a:solidFill>
                </a:rPr>
                <a:t> </a:t>
              </a:r>
              <a:r>
                <a:rPr lang="en-US" sz="1200" dirty="0" err="1">
                  <a:solidFill>
                    <a:schemeClr val="lt1"/>
                  </a:solidFill>
                </a:rPr>
                <a:t>trưng</a:t>
              </a:r>
              <a:endParaRPr dirty="0"/>
            </a:p>
          </p:txBody>
        </p:sp>
      </p:grpSp>
      <p:grpSp>
        <p:nvGrpSpPr>
          <p:cNvPr id="125" name="Google Shape;125;p13"/>
          <p:cNvGrpSpPr/>
          <p:nvPr/>
        </p:nvGrpSpPr>
        <p:grpSpPr>
          <a:xfrm>
            <a:off x="3744912" y="5729287"/>
            <a:ext cx="381000" cy="228600"/>
            <a:chOff x="3745706" y="5806281"/>
            <a:chExt cx="381000" cy="228600"/>
          </a:xfrm>
        </p:grpSpPr>
        <p:sp>
          <p:nvSpPr>
            <p:cNvPr id="126" name="Google Shape;126;p13"/>
            <p:cNvSpPr/>
            <p:nvPr/>
          </p:nvSpPr>
          <p:spPr>
            <a:xfrm>
              <a:off x="3898106" y="5806281"/>
              <a:ext cx="228600" cy="228600"/>
            </a:xfrm>
            <a:prstGeom prst="chevron">
              <a:avLst>
                <a:gd name="adj" fmla="val 108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27" name="Google Shape;127;p13"/>
            <p:cNvSpPr/>
            <p:nvPr/>
          </p:nvSpPr>
          <p:spPr>
            <a:xfrm>
              <a:off x="3745706" y="5806281"/>
              <a:ext cx="228600" cy="228600"/>
            </a:xfrm>
            <a:prstGeom prst="chevron">
              <a:avLst>
                <a:gd name="adj" fmla="val 108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grpSp>
      <p:grpSp>
        <p:nvGrpSpPr>
          <p:cNvPr id="128" name="Google Shape;128;p13"/>
          <p:cNvGrpSpPr/>
          <p:nvPr/>
        </p:nvGrpSpPr>
        <p:grpSpPr>
          <a:xfrm>
            <a:off x="6869112" y="5729287"/>
            <a:ext cx="381000" cy="228600"/>
            <a:chOff x="3745706" y="5806281"/>
            <a:chExt cx="381000" cy="228600"/>
          </a:xfrm>
        </p:grpSpPr>
        <p:sp>
          <p:nvSpPr>
            <p:cNvPr id="129" name="Google Shape;129;p13"/>
            <p:cNvSpPr/>
            <p:nvPr/>
          </p:nvSpPr>
          <p:spPr>
            <a:xfrm>
              <a:off x="3898106" y="5806281"/>
              <a:ext cx="228600" cy="228600"/>
            </a:xfrm>
            <a:prstGeom prst="chevron">
              <a:avLst>
                <a:gd name="adj" fmla="val 108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30" name="Google Shape;130;p13"/>
            <p:cNvSpPr/>
            <p:nvPr/>
          </p:nvSpPr>
          <p:spPr>
            <a:xfrm>
              <a:off x="3745706" y="5806281"/>
              <a:ext cx="228600" cy="228600"/>
            </a:xfrm>
            <a:prstGeom prst="chevron">
              <a:avLst>
                <a:gd name="adj" fmla="val 108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grpSp>
      <p:sp>
        <p:nvSpPr>
          <p:cNvPr id="328" name="Google Shape;328;p13"/>
          <p:cNvSpPr txBox="1"/>
          <p:nvPr/>
        </p:nvSpPr>
        <p:spPr>
          <a:xfrm>
            <a:off x="4031037" y="9172208"/>
            <a:ext cx="2964321" cy="5033132"/>
          </a:xfrm>
          <a:prstGeom prst="rect">
            <a:avLst/>
          </a:prstGeom>
          <a:noFill/>
          <a:ln>
            <a:noFill/>
          </a:ln>
        </p:spPr>
        <p:txBody>
          <a:bodyPr spcFirstLastPara="1" wrap="square" lIns="91425" tIns="45700" rIns="91425" bIns="45700" anchor="t" anchorCtr="0">
            <a:spAutoFit/>
          </a:bodyPr>
          <a:lstStyle/>
          <a:p>
            <a:pPr marL="342900" lvl="0" indent="-342900">
              <a:lnSpc>
                <a:spcPct val="105000"/>
              </a:lnSpc>
              <a:buFont typeface="Symbol" panose="05050102010706020507" pitchFamily="18" charset="2"/>
              <a:buChar char=""/>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Nghiên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cứu</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Yolov4, MTCNN (Multi-task Cascaded Convolutional Network)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Convolutional Neural Network (CNN) ,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hiểu</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phục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trích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xuất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đặc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trưng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khuôn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mặt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người.</a:t>
            </a:r>
            <a:endParaRPr lang="vi-V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5000"/>
              </a:lnSpc>
              <a:buFont typeface="Symbol" panose="05050102010706020507" pitchFamily="18" charset="2"/>
              <a:buChar char=""/>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Xây</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dựng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phiếu</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khảo</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sát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có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người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hẹn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hò</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nhằm</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phục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xây</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dựng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thu</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thập</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người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đăng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kí</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hẹn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hò.Từ</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đó ,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nên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nam</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nữ</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người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phù</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trở</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nên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tốt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5000"/>
              </a:lnSpc>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Thu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thập</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xây</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dựng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đặc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tính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khuôn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mặt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mắt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trái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mắt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người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thu</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thập</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phục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huấn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luyện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CNN.</a:t>
            </a:r>
            <a:endParaRPr lang="vi-V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5000"/>
              </a:lnSpc>
              <a:spcAft>
                <a:spcPts val="800"/>
              </a:spcAft>
              <a:buFont typeface="Symbol" panose="05050102010706020507" pitchFamily="18" charset="2"/>
              <a:buChar char=""/>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Xây</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dựng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hẹn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hò</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hoàn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chỉnh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chạy</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nền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tảng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Android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nghệ</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Java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thư</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viện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12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lvl="0" indent="-228600" algn="just" rtl="0">
              <a:lnSpc>
                <a:spcPct val="100000"/>
              </a:lnSpc>
              <a:spcBef>
                <a:spcPts val="0"/>
              </a:spcBef>
              <a:spcAft>
                <a:spcPts val="0"/>
              </a:spcAft>
              <a:buClr>
                <a:schemeClr val="dk1"/>
              </a:buClr>
              <a:buSzPts val="1200"/>
              <a:buFont typeface="Tahoma"/>
              <a:buChar char="•"/>
            </a:pPr>
            <a:endParaRPr sz="1200" dirty="0"/>
          </a:p>
        </p:txBody>
      </p:sp>
      <p:sp>
        <p:nvSpPr>
          <p:cNvPr id="390" name="Google Shape;390;p13"/>
          <p:cNvSpPr txBox="1"/>
          <p:nvPr/>
        </p:nvSpPr>
        <p:spPr>
          <a:xfrm>
            <a:off x="1417434" y="8859920"/>
            <a:ext cx="1665094"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b="1" dirty="0">
                <a:solidFill>
                  <a:srgbClr val="0B4993"/>
                </a:solidFill>
                <a:latin typeface="Tahoma"/>
                <a:ea typeface="Tahoma"/>
                <a:cs typeface="Tahoma"/>
                <a:sym typeface="Tahoma"/>
              </a:rPr>
              <a:t>Demo </a:t>
            </a:r>
            <a:r>
              <a:rPr lang="en-US" b="1" dirty="0" err="1">
                <a:solidFill>
                  <a:srgbClr val="0B4993"/>
                </a:solidFill>
                <a:latin typeface="Tahoma"/>
                <a:ea typeface="Tahoma"/>
                <a:cs typeface="Tahoma"/>
                <a:sym typeface="Tahoma"/>
              </a:rPr>
              <a:t>ứng</a:t>
            </a:r>
            <a:r>
              <a:rPr lang="en-US" b="1" dirty="0">
                <a:solidFill>
                  <a:srgbClr val="0B4993"/>
                </a:solidFill>
                <a:latin typeface="Tahoma"/>
                <a:ea typeface="Tahoma"/>
                <a:cs typeface="Tahoma"/>
                <a:sym typeface="Tahoma"/>
              </a:rPr>
              <a:t> </a:t>
            </a:r>
            <a:r>
              <a:rPr lang="en-US" b="1" dirty="0" err="1">
                <a:solidFill>
                  <a:srgbClr val="0B4993"/>
                </a:solidFill>
                <a:latin typeface="Tahoma"/>
                <a:ea typeface="Tahoma"/>
                <a:cs typeface="Tahoma"/>
                <a:sym typeface="Tahoma"/>
              </a:rPr>
              <a:t>dụng</a:t>
            </a:r>
            <a:endParaRPr dirty="0"/>
          </a:p>
        </p:txBody>
      </p:sp>
      <p:sp>
        <p:nvSpPr>
          <p:cNvPr id="391" name="Google Shape;391;p13"/>
          <p:cNvSpPr txBox="1"/>
          <p:nvPr/>
        </p:nvSpPr>
        <p:spPr>
          <a:xfrm>
            <a:off x="7586663" y="8859801"/>
            <a:ext cx="1864908"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b="1" dirty="0">
                <a:solidFill>
                  <a:srgbClr val="0B4993"/>
                </a:solidFill>
                <a:latin typeface="Tahoma"/>
                <a:ea typeface="Tahoma"/>
                <a:cs typeface="Tahoma"/>
                <a:sym typeface="Tahoma"/>
              </a:rPr>
              <a:t>    </a:t>
            </a:r>
            <a:r>
              <a:rPr lang="en-US" b="1" dirty="0" err="1">
                <a:solidFill>
                  <a:srgbClr val="0B4993"/>
                </a:solidFill>
                <a:latin typeface="Tahoma"/>
                <a:ea typeface="Tahoma"/>
                <a:cs typeface="Tahoma"/>
                <a:sym typeface="Tahoma"/>
              </a:rPr>
              <a:t>Kết</a:t>
            </a:r>
            <a:r>
              <a:rPr lang="en-US" b="1" dirty="0">
                <a:solidFill>
                  <a:srgbClr val="0B4993"/>
                </a:solidFill>
                <a:latin typeface="Tahoma"/>
                <a:ea typeface="Tahoma"/>
                <a:cs typeface="Tahoma"/>
                <a:sym typeface="Tahoma"/>
              </a:rPr>
              <a:t> </a:t>
            </a:r>
            <a:r>
              <a:rPr lang="en-US" b="1" dirty="0" err="1">
                <a:solidFill>
                  <a:srgbClr val="0B4993"/>
                </a:solidFill>
                <a:latin typeface="Tahoma"/>
                <a:ea typeface="Tahoma"/>
                <a:cs typeface="Tahoma"/>
                <a:sym typeface="Tahoma"/>
              </a:rPr>
              <a:t>quả</a:t>
            </a:r>
            <a:r>
              <a:rPr lang="en-US" b="1" dirty="0">
                <a:solidFill>
                  <a:srgbClr val="0B4993"/>
                </a:solidFill>
                <a:latin typeface="Tahoma"/>
                <a:ea typeface="Tahoma"/>
                <a:cs typeface="Tahoma"/>
                <a:sym typeface="Tahoma"/>
              </a:rPr>
              <a:t> </a:t>
            </a:r>
            <a:r>
              <a:rPr lang="en-US" b="1" dirty="0" err="1">
                <a:solidFill>
                  <a:srgbClr val="0B4993"/>
                </a:solidFill>
                <a:latin typeface="Tahoma"/>
                <a:ea typeface="Tahoma"/>
                <a:cs typeface="Tahoma"/>
                <a:sym typeface="Tahoma"/>
              </a:rPr>
              <a:t>dự</a:t>
            </a:r>
            <a:r>
              <a:rPr lang="en-US" b="1" dirty="0">
                <a:solidFill>
                  <a:srgbClr val="0B4993"/>
                </a:solidFill>
                <a:latin typeface="Tahoma"/>
                <a:ea typeface="Tahoma"/>
                <a:cs typeface="Tahoma"/>
                <a:sym typeface="Tahoma"/>
              </a:rPr>
              <a:t> </a:t>
            </a:r>
            <a:r>
              <a:rPr lang="en-US" b="1" dirty="0" err="1">
                <a:solidFill>
                  <a:srgbClr val="0B4993"/>
                </a:solidFill>
                <a:latin typeface="Tahoma"/>
                <a:ea typeface="Tahoma"/>
                <a:cs typeface="Tahoma"/>
                <a:sym typeface="Tahoma"/>
              </a:rPr>
              <a:t>kiến</a:t>
            </a:r>
            <a:endParaRPr dirty="0"/>
          </a:p>
        </p:txBody>
      </p:sp>
      <p:sp>
        <p:nvSpPr>
          <p:cNvPr id="394" name="Google Shape;394;p13"/>
          <p:cNvSpPr txBox="1"/>
          <p:nvPr/>
        </p:nvSpPr>
        <p:spPr>
          <a:xfrm>
            <a:off x="4940783" y="8846845"/>
            <a:ext cx="1152447"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b="1" dirty="0">
                <a:solidFill>
                  <a:srgbClr val="0B4993"/>
                </a:solidFill>
                <a:latin typeface="Tahoma"/>
                <a:ea typeface="Tahoma"/>
                <a:cs typeface="Tahoma"/>
                <a:sym typeface="Tahoma"/>
              </a:rPr>
              <a:t>  </a:t>
            </a:r>
            <a:r>
              <a:rPr lang="en-US" b="1" dirty="0" err="1">
                <a:solidFill>
                  <a:srgbClr val="0B4993"/>
                </a:solidFill>
                <a:latin typeface="Tahoma"/>
                <a:ea typeface="Tahoma"/>
                <a:cs typeface="Tahoma"/>
                <a:sym typeface="Tahoma"/>
              </a:rPr>
              <a:t>Nội</a:t>
            </a:r>
            <a:r>
              <a:rPr lang="en-US" b="1" dirty="0">
                <a:solidFill>
                  <a:srgbClr val="0B4993"/>
                </a:solidFill>
                <a:latin typeface="Tahoma"/>
                <a:ea typeface="Tahoma"/>
                <a:cs typeface="Tahoma"/>
                <a:sym typeface="Tahoma"/>
              </a:rPr>
              <a:t> dung </a:t>
            </a:r>
            <a:endParaRPr dirty="0"/>
          </a:p>
        </p:txBody>
      </p:sp>
      <p:sp>
        <p:nvSpPr>
          <p:cNvPr id="431" name="Google Shape;431;p13"/>
          <p:cNvSpPr txBox="1"/>
          <p:nvPr/>
        </p:nvSpPr>
        <p:spPr>
          <a:xfrm>
            <a:off x="5649914" y="3081570"/>
            <a:ext cx="4331319" cy="1939978"/>
          </a:xfrm>
          <a:prstGeom prst="rect">
            <a:avLst/>
          </a:prstGeom>
          <a:noFill/>
          <a:ln>
            <a:noFill/>
          </a:ln>
        </p:spPr>
        <p:txBody>
          <a:bodyPr spcFirstLastPara="1" wrap="square" lIns="91425" tIns="45700" rIns="91425" bIns="45700" anchor="t" anchorCtr="0">
            <a:spAutoFit/>
          </a:bodyPr>
          <a:lstStyle/>
          <a:p>
            <a:pPr>
              <a:lnSpc>
                <a:spcPct val="105000"/>
              </a:lnSpc>
              <a:spcAft>
                <a:spcPts val="80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Ngày</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nay,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xã</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hội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ngày</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càng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triển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 con người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ngày</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càng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tân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tiến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chúng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ta trong đó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đặc</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biệt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là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tầng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lớp</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thường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tiếp</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xúc</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với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điện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tử</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sớm</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có xu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hướng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muốn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kết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nối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bạn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bè</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tìm</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người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qua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mạng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xã</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hội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Zalo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 Facebook, Instagram, Tinder...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Nhưng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có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trường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kết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bạn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làm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quen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chưa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phù</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mong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muốn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tỷ</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lệ</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độc</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thân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ở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người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tuổi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18 – 24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ngày</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càng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gia</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tăng.Chính</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vì</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vậy ,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chúng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tôi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xây</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dựng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tìm</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kiếm</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người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phù</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dựa</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trên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ảnh</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nhằm</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mọi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người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dễ</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dàng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hơn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trong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lựa</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chọn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theo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mong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đợi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mình.</a:t>
            </a:r>
            <a:endParaRPr lang="vi-V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Google Shape;113;p13">
            <a:extLst>
              <a:ext uri="{FF2B5EF4-FFF2-40B4-BE49-F238E27FC236}">
                <a16:creationId xmlns:a16="http://schemas.microsoft.com/office/drawing/2014/main" id="{F596DBF2-CC75-F4E6-8274-02FEBD1E3E60}"/>
              </a:ext>
            </a:extLst>
          </p:cNvPr>
          <p:cNvSpPr txBox="1"/>
          <p:nvPr/>
        </p:nvSpPr>
        <p:spPr>
          <a:xfrm>
            <a:off x="820001" y="2107915"/>
            <a:ext cx="3688627" cy="258532"/>
          </a:xfrm>
          <a:prstGeom prst="rect">
            <a:avLst/>
          </a:prstGeom>
          <a:noFill/>
          <a:ln>
            <a:noFill/>
          </a:ln>
        </p:spPr>
        <p:txBody>
          <a:bodyPr spcFirstLastPara="1" wrap="square" lIns="0" tIns="0" rIns="0" bIns="0" anchor="t" anchorCtr="1">
            <a:spAutoFit/>
          </a:bodyPr>
          <a:lstStyle/>
          <a:p>
            <a:pPr marL="342900" marR="0" lvl="0" indent="-342900" algn="ctr" rtl="0">
              <a:lnSpc>
                <a:spcPct val="105000"/>
              </a:lnSpc>
              <a:spcBef>
                <a:spcPts val="0"/>
              </a:spcBef>
              <a:spcAft>
                <a:spcPts val="0"/>
              </a:spcAft>
              <a:buClr>
                <a:schemeClr val="lt1"/>
              </a:buClr>
              <a:buSzPts val="1200"/>
              <a:buFont typeface="Arial"/>
              <a:buNone/>
            </a:pPr>
            <a:r>
              <a:rPr lang="en-US" sz="1200" b="0" i="0" u="none" dirty="0">
                <a:solidFill>
                  <a:schemeClr val="lt1"/>
                </a:solidFill>
                <a:latin typeface="Arial"/>
                <a:ea typeface="Arial"/>
                <a:cs typeface="Arial"/>
                <a:sym typeface="Arial"/>
              </a:rPr>
              <a:t> </a:t>
            </a:r>
            <a:r>
              <a:rPr lang="en-US" sz="1600" b="1" baseline="30000" dirty="0">
                <a:solidFill>
                  <a:schemeClr val="lt1"/>
                </a:solidFill>
              </a:rPr>
              <a:t>{20521183 , 20521371 , 20521069}@gm.uit.edu.vn</a:t>
            </a:r>
            <a:endParaRPr dirty="0"/>
          </a:p>
        </p:txBody>
      </p:sp>
      <p:sp>
        <p:nvSpPr>
          <p:cNvPr id="3" name="Hộp Văn bản 2">
            <a:extLst>
              <a:ext uri="{FF2B5EF4-FFF2-40B4-BE49-F238E27FC236}">
                <a16:creationId xmlns:a16="http://schemas.microsoft.com/office/drawing/2014/main" id="{38D80EAD-FD56-D0DA-8C97-B6682B6DF0BF}"/>
              </a:ext>
            </a:extLst>
          </p:cNvPr>
          <p:cNvSpPr txBox="1"/>
          <p:nvPr/>
        </p:nvSpPr>
        <p:spPr>
          <a:xfrm>
            <a:off x="658812" y="3166824"/>
            <a:ext cx="4383089" cy="1200329"/>
          </a:xfrm>
          <a:prstGeom prst="rect">
            <a:avLst/>
          </a:prstGeom>
          <a:noFill/>
        </p:spPr>
        <p:txBody>
          <a:bodyPr wrap="square" rtlCol="0">
            <a:spAutoFit/>
          </a:bodyPr>
          <a:lstStyle/>
          <a:p>
            <a:r>
              <a:rPr lang="en-US" sz="1200" dirty="0" err="1">
                <a:latin typeface="Times New Roman" panose="02020603050405020304" pitchFamily="18" charset="0"/>
                <a:ea typeface="Calibri" panose="020F0502020204030204" pitchFamily="34" charset="0"/>
                <a:cs typeface="Times New Roman" panose="02020603050405020304" pitchFamily="18" charset="0"/>
              </a:rPr>
              <a:t>X</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ây</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dựng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khai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người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phù</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dựa</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đặc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tính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khuôn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mặt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người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cung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Đồng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nghiên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cứu</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YoLov4 , MTCNN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CNN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1024x1024 có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cao</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nhằm</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trích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xuất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đặc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tính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khuôn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mặt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người.</a:t>
            </a:r>
            <a:endParaRPr lang="vi-VN"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vi-VN" sz="1200" dirty="0"/>
          </a:p>
        </p:txBody>
      </p:sp>
      <p:pic>
        <p:nvPicPr>
          <p:cNvPr id="5" name="Hình ảnh 4">
            <a:extLst>
              <a:ext uri="{FF2B5EF4-FFF2-40B4-BE49-F238E27FC236}">
                <a16:creationId xmlns:a16="http://schemas.microsoft.com/office/drawing/2014/main" id="{999978BA-2CD2-CA17-E5FD-E483BD01DB0E}"/>
              </a:ext>
            </a:extLst>
          </p:cNvPr>
          <p:cNvPicPr>
            <a:picLocks noChangeAspect="1"/>
          </p:cNvPicPr>
          <p:nvPr/>
        </p:nvPicPr>
        <p:blipFill>
          <a:blip r:embed="rId5"/>
          <a:stretch>
            <a:fillRect/>
          </a:stretch>
        </p:blipFill>
        <p:spPr>
          <a:xfrm>
            <a:off x="1110188" y="6290400"/>
            <a:ext cx="2326843" cy="1659512"/>
          </a:xfrm>
          <a:prstGeom prst="rect">
            <a:avLst/>
          </a:prstGeom>
        </p:spPr>
      </p:pic>
      <p:pic>
        <p:nvPicPr>
          <p:cNvPr id="6" name="Picture 15" descr="Graphical user interface, application, timeline&#10;&#10;Description automatically generated">
            <a:extLst>
              <a:ext uri="{FF2B5EF4-FFF2-40B4-BE49-F238E27FC236}">
                <a16:creationId xmlns:a16="http://schemas.microsoft.com/office/drawing/2014/main" id="{3DAE5699-B605-1157-16F4-7AE81FE3F086}"/>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95931" y="6053127"/>
            <a:ext cx="1855604" cy="2021211"/>
          </a:xfrm>
          <a:prstGeom prst="rect">
            <a:avLst/>
          </a:prstGeom>
          <a:noFill/>
          <a:ln>
            <a:noFill/>
          </a:ln>
        </p:spPr>
      </p:pic>
      <p:pic>
        <p:nvPicPr>
          <p:cNvPr id="7" name="Picture 14" descr="Chart&#10;&#10;Description automatically generated">
            <a:extLst>
              <a:ext uri="{FF2B5EF4-FFF2-40B4-BE49-F238E27FC236}">
                <a16:creationId xmlns:a16="http://schemas.microsoft.com/office/drawing/2014/main" id="{0B9161C5-ACA4-0DF9-BF73-EFAA78751A66}"/>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076247" y="6109939"/>
            <a:ext cx="3121988" cy="1993603"/>
          </a:xfrm>
          <a:prstGeom prst="rect">
            <a:avLst/>
          </a:prstGeom>
          <a:noFill/>
          <a:ln>
            <a:noFill/>
          </a:ln>
        </p:spPr>
      </p:pic>
      <p:sp>
        <p:nvSpPr>
          <p:cNvPr id="8" name="Hộp Văn bản 7">
            <a:extLst>
              <a:ext uri="{FF2B5EF4-FFF2-40B4-BE49-F238E27FC236}">
                <a16:creationId xmlns:a16="http://schemas.microsoft.com/office/drawing/2014/main" id="{6B88F0C9-5B8B-CDCF-970E-32D2DA229122}"/>
              </a:ext>
            </a:extLst>
          </p:cNvPr>
          <p:cNvSpPr txBox="1"/>
          <p:nvPr/>
        </p:nvSpPr>
        <p:spPr>
          <a:xfrm>
            <a:off x="7326837" y="9166234"/>
            <a:ext cx="2384560" cy="4451475"/>
          </a:xfrm>
          <a:prstGeom prst="rect">
            <a:avLst/>
          </a:prstGeom>
          <a:noFill/>
        </p:spPr>
        <p:txBody>
          <a:bodyPr wrap="square" rtlCol="0">
            <a:spAutoFit/>
          </a:bodyPr>
          <a:lstStyle/>
          <a:p>
            <a:pPr marL="342900" lvl="0" indent="-342900">
              <a:lnSpc>
                <a:spcPct val="105000"/>
              </a:lnSpc>
              <a:buFont typeface="Symbol" panose="05050102010706020507" pitchFamily="18" charset="2"/>
              <a:buChar char=""/>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cáo</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chi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tiết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từng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trong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bài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5000"/>
              </a:lnSpc>
              <a:buFont typeface="Symbol" panose="05050102010706020507" pitchFamily="18" charset="2"/>
              <a:buChar char=""/>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cáo</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so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sánh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từng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:Yolov4 , MTCNN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CNN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kê</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huấn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luyện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diễn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bằng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đồ.</a:t>
            </a:r>
            <a:endParaRPr lang="vi-V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5000"/>
              </a:lnSpc>
              <a:buFont typeface="Symbol" panose="05050102010706020507" pitchFamily="18" charset="2"/>
              <a:buChar char=""/>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bày</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người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đặc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tính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gương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mặt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5000"/>
              </a:lnSpc>
              <a:spcAft>
                <a:spcPts val="800"/>
              </a:spcAft>
              <a:buFont typeface="Symbol" panose="05050102010706020507" pitchFamily="18" charset="2"/>
              <a:buChar char=""/>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Xây</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dựng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hẹn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hò</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chạy</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nền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tảng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Android bằng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ngôn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ngữ</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Java.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Dưới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đây</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là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demo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người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phù</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dựa</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cung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người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vi-VN" sz="1200" dirty="0">
              <a:latin typeface="Times New Roman" panose="02020603050405020304" pitchFamily="18" charset="0"/>
              <a:cs typeface="Times New Roman" panose="02020603050405020304" pitchFamily="18" charset="0"/>
            </a:endParaRPr>
          </a:p>
        </p:txBody>
      </p:sp>
      <p:pic>
        <p:nvPicPr>
          <p:cNvPr id="11" name="Hình ảnh 10">
            <a:extLst>
              <a:ext uri="{FF2B5EF4-FFF2-40B4-BE49-F238E27FC236}">
                <a16:creationId xmlns:a16="http://schemas.microsoft.com/office/drawing/2014/main" id="{55C0E706-05C3-C530-3AA8-2F712D891360}"/>
              </a:ext>
            </a:extLst>
          </p:cNvPr>
          <p:cNvPicPr>
            <a:picLocks noChangeAspect="1"/>
          </p:cNvPicPr>
          <p:nvPr/>
        </p:nvPicPr>
        <p:blipFill>
          <a:blip r:embed="rId8"/>
          <a:stretch>
            <a:fillRect/>
          </a:stretch>
        </p:blipFill>
        <p:spPr>
          <a:xfrm>
            <a:off x="658812" y="9190539"/>
            <a:ext cx="3345947" cy="4059948"/>
          </a:xfrm>
          <a:prstGeom prst="rect">
            <a:avLst/>
          </a:prstGeom>
        </p:spPr>
      </p:pic>
      <p:sp>
        <p:nvSpPr>
          <p:cNvPr id="12" name="Hộp Văn bản 11">
            <a:extLst>
              <a:ext uri="{FF2B5EF4-FFF2-40B4-BE49-F238E27FC236}">
                <a16:creationId xmlns:a16="http://schemas.microsoft.com/office/drawing/2014/main" id="{13CB3C66-E81B-47EA-4C0A-4F87DE4EEC10}"/>
              </a:ext>
            </a:extLst>
          </p:cNvPr>
          <p:cNvSpPr txBox="1"/>
          <p:nvPr/>
        </p:nvSpPr>
        <p:spPr>
          <a:xfrm>
            <a:off x="1565338" y="8003023"/>
            <a:ext cx="1369286" cy="307777"/>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Yolov4</a:t>
            </a:r>
            <a:endParaRPr lang="vi-VN" dirty="0">
              <a:latin typeface="Times New Roman" panose="02020603050405020304" pitchFamily="18" charset="0"/>
              <a:cs typeface="Times New Roman" panose="02020603050405020304" pitchFamily="18" charset="0"/>
            </a:endParaRPr>
          </a:p>
        </p:txBody>
      </p:sp>
      <p:sp>
        <p:nvSpPr>
          <p:cNvPr id="13" name="Hộp Văn bản 12">
            <a:extLst>
              <a:ext uri="{FF2B5EF4-FFF2-40B4-BE49-F238E27FC236}">
                <a16:creationId xmlns:a16="http://schemas.microsoft.com/office/drawing/2014/main" id="{75F6F248-BA5B-9DEB-A9F7-F8FFA1BD75AC}"/>
              </a:ext>
            </a:extLst>
          </p:cNvPr>
          <p:cNvSpPr txBox="1"/>
          <p:nvPr/>
        </p:nvSpPr>
        <p:spPr>
          <a:xfrm>
            <a:off x="4703737" y="8037868"/>
            <a:ext cx="1479892" cy="307777"/>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MTCNN</a:t>
            </a:r>
            <a:endParaRPr lang="vi-VN" dirty="0">
              <a:latin typeface="Times New Roman" panose="02020603050405020304" pitchFamily="18" charset="0"/>
              <a:cs typeface="Times New Roman" panose="02020603050405020304" pitchFamily="18" charset="0"/>
            </a:endParaRPr>
          </a:p>
        </p:txBody>
      </p:sp>
      <p:sp>
        <p:nvSpPr>
          <p:cNvPr id="14" name="Hộp Văn bản 13">
            <a:extLst>
              <a:ext uri="{FF2B5EF4-FFF2-40B4-BE49-F238E27FC236}">
                <a16:creationId xmlns:a16="http://schemas.microsoft.com/office/drawing/2014/main" id="{B14273B0-5C23-7C7D-C712-28AA07C1B063}"/>
              </a:ext>
            </a:extLst>
          </p:cNvPr>
          <p:cNvSpPr txBox="1"/>
          <p:nvPr/>
        </p:nvSpPr>
        <p:spPr>
          <a:xfrm>
            <a:off x="7981452" y="8058347"/>
            <a:ext cx="1311578" cy="307777"/>
          </a:xfrm>
          <a:prstGeom prst="rect">
            <a:avLst/>
          </a:prstGeom>
          <a:noFill/>
        </p:spPr>
        <p:txBody>
          <a:bodyPr wrap="none" rtlCol="0">
            <a:spAutoFit/>
          </a:bodyPr>
          <a:lstStyle/>
          <a:p>
            <a:r>
              <a:rPr lang="en-US" dirty="0" err="1"/>
              <a:t>Sử</a:t>
            </a:r>
            <a:r>
              <a:rPr lang="en-US" dirty="0"/>
              <a:t> </a:t>
            </a:r>
            <a:r>
              <a:rPr lang="en-US" dirty="0" err="1"/>
              <a:t>dụng</a:t>
            </a:r>
            <a:r>
              <a:rPr lang="en-US" dirty="0"/>
              <a:t> CNN</a:t>
            </a:r>
            <a:endParaRPr lang="vi-VN" dirty="0"/>
          </a:p>
        </p:txBody>
      </p:sp>
    </p:spTree>
  </p:cSld>
  <p:clrMapOvr>
    <a:masterClrMapping/>
  </p:clrMapOvr>
</p:sld>
</file>

<file path=ppt/theme/theme1.xml><?xml version="1.0" encoding="utf-8"?>
<a:theme xmlns:a="http://schemas.openxmlformats.org/drawingml/2006/main" name="新しいプレゼンテーション">
  <a:themeElements>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B0F0"/>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665</Words>
  <Application>Microsoft Office PowerPoint</Application>
  <PresentationFormat>Tùy chỉnh</PresentationFormat>
  <Paragraphs>32</Paragraphs>
  <Slides>1</Slides>
  <Notes>1</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1</vt:i4>
      </vt:variant>
    </vt:vector>
  </HeadingPairs>
  <TitlesOfParts>
    <vt:vector size="8" baseType="lpstr">
      <vt:lpstr>Calibri</vt:lpstr>
      <vt:lpstr>Arial</vt:lpstr>
      <vt:lpstr>Tahoma</vt:lpstr>
      <vt:lpstr>Times</vt:lpstr>
      <vt:lpstr>Symbol</vt:lpstr>
      <vt:lpstr>Times New Roman</vt:lpstr>
      <vt:lpstr>新しいプレゼンテーション</vt:lpstr>
      <vt:lpstr>Xây dựng chức năng hỗ trợ tìm người phù hợp cho ứng dụng hẹn hò dựa trên thông tin đặc tính của khuôn mặt được trích xuất từ ảnh người dùng cung cấp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chức năng hỗ trợ tìm người phù hợp cho ứng dụng hẹn hò dựa trên thông tin đặc tính của khuôn mặt được trích xuất từ ảnh người dùng cung cấp </dc:title>
  <cp:lastModifiedBy>Huỳnh Đình Kim Điền</cp:lastModifiedBy>
  <cp:revision>1</cp:revision>
  <dcterms:modified xsi:type="dcterms:W3CDTF">2023-02-20T15:20:51Z</dcterms:modified>
</cp:coreProperties>
</file>