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004824-B165-49EF-AE52-CACEED3B2B38}" v="4" dt="2022-06-02T09:23:41.204"/>
  </p1510:revLst>
</p1510:revInfo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3" d="100"/>
          <a:sy n="63" d="100"/>
        </p:scale>
        <p:origin x="612" y="52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동준" userId="c5ed0571-c0ac-434d-a618-d0d771564576" providerId="ADAL" clId="{23004824-B165-49EF-AE52-CACEED3B2B38}"/>
    <pc:docChg chg="undo custSel addSld modSld">
      <pc:chgData name="김동준" userId="c5ed0571-c0ac-434d-a618-d0d771564576" providerId="ADAL" clId="{23004824-B165-49EF-AE52-CACEED3B2B38}" dt="2022-06-02T09:23:41.204" v="19"/>
      <pc:docMkLst>
        <pc:docMk/>
      </pc:docMkLst>
      <pc:sldChg chg="addSp delSp mod">
        <pc:chgData name="김동준" userId="c5ed0571-c0ac-434d-a618-d0d771564576" providerId="ADAL" clId="{23004824-B165-49EF-AE52-CACEED3B2B38}" dt="2022-06-02T08:55:33.485" v="1" actId="22"/>
        <pc:sldMkLst>
          <pc:docMk/>
          <pc:sldMk cId="0" sldId="256"/>
        </pc:sldMkLst>
        <pc:picChg chg="add del">
          <ac:chgData name="김동준" userId="c5ed0571-c0ac-434d-a618-d0d771564576" providerId="ADAL" clId="{23004824-B165-49EF-AE52-CACEED3B2B38}" dt="2022-06-02T08:55:33.485" v="1" actId="22"/>
          <ac:picMkLst>
            <pc:docMk/>
            <pc:sldMk cId="0" sldId="256"/>
            <ac:picMk id="4" creationId="{43C39958-9F98-4AC0-A953-FB50AD8248DF}"/>
          </ac:picMkLst>
        </pc:picChg>
      </pc:sldChg>
      <pc:sldChg chg="modSp">
        <pc:chgData name="김동준" userId="c5ed0571-c0ac-434d-a618-d0d771564576" providerId="ADAL" clId="{23004824-B165-49EF-AE52-CACEED3B2B38}" dt="2022-06-02T09:23:41.204" v="19"/>
        <pc:sldMkLst>
          <pc:docMk/>
          <pc:sldMk cId="0" sldId="267"/>
        </pc:sldMkLst>
        <pc:picChg chg="mod">
          <ac:chgData name="김동준" userId="c5ed0571-c0ac-434d-a618-d0d771564576" providerId="ADAL" clId="{23004824-B165-49EF-AE52-CACEED3B2B38}" dt="2022-06-02T09:23:41.204" v="19"/>
          <ac:picMkLst>
            <pc:docMk/>
            <pc:sldMk cId="0" sldId="267"/>
            <ac:picMk id="47" creationId="{00000000-0000-0000-0000-000000000000}"/>
          </ac:picMkLst>
        </pc:picChg>
      </pc:sldChg>
      <pc:sldChg chg="addSp delSp modSp new mod">
        <pc:chgData name="김동준" userId="c5ed0571-c0ac-434d-a618-d0d771564576" providerId="ADAL" clId="{23004824-B165-49EF-AE52-CACEED3B2B38}" dt="2022-06-02T08:57:15.126" v="18" actId="1076"/>
        <pc:sldMkLst>
          <pc:docMk/>
          <pc:sldMk cId="2929234479" sldId="269"/>
        </pc:sldMkLst>
        <pc:spChg chg="del">
          <ac:chgData name="김동준" userId="c5ed0571-c0ac-434d-a618-d0d771564576" providerId="ADAL" clId="{23004824-B165-49EF-AE52-CACEED3B2B38}" dt="2022-06-02T08:55:38.937" v="3" actId="478"/>
          <ac:spMkLst>
            <pc:docMk/>
            <pc:sldMk cId="2929234479" sldId="269"/>
            <ac:spMk id="2" creationId="{95D168CF-D39C-F33C-CC0D-6B6FE3F2D98A}"/>
          </ac:spMkLst>
        </pc:spChg>
        <pc:spChg chg="del">
          <ac:chgData name="김동준" userId="c5ed0571-c0ac-434d-a618-d0d771564576" providerId="ADAL" clId="{23004824-B165-49EF-AE52-CACEED3B2B38}" dt="2022-06-02T08:55:39.812" v="4" actId="478"/>
          <ac:spMkLst>
            <pc:docMk/>
            <pc:sldMk cId="2929234479" sldId="269"/>
            <ac:spMk id="3" creationId="{1D245DAD-69A6-C667-347C-41C712A4E6C9}"/>
          </ac:spMkLst>
        </pc:spChg>
        <pc:spChg chg="add del mod">
          <ac:chgData name="김동준" userId="c5ed0571-c0ac-434d-a618-d0d771564576" providerId="ADAL" clId="{23004824-B165-49EF-AE52-CACEED3B2B38}" dt="2022-06-02T08:56:52.830" v="15" actId="478"/>
          <ac:spMkLst>
            <pc:docMk/>
            <pc:sldMk cId="2929234479" sldId="269"/>
            <ac:spMk id="3" creationId="{FD094757-C7EC-D2FE-2541-5CFAE1A94E35}"/>
          </ac:spMkLst>
        </pc:spChg>
        <pc:spChg chg="add mod">
          <ac:chgData name="김동준" userId="c5ed0571-c0ac-434d-a618-d0d771564576" providerId="ADAL" clId="{23004824-B165-49EF-AE52-CACEED3B2B38}" dt="2022-06-02T08:56:53.183" v="16"/>
          <ac:spMkLst>
            <pc:docMk/>
            <pc:sldMk cId="2929234479" sldId="269"/>
            <ac:spMk id="4" creationId="{F3AD10E8-0180-6CB8-8EA1-BC860D9BE8D7}"/>
          </ac:spMkLst>
        </pc:spChg>
        <pc:spChg chg="add mod">
          <ac:chgData name="김동준" userId="c5ed0571-c0ac-434d-a618-d0d771564576" providerId="ADAL" clId="{23004824-B165-49EF-AE52-CACEED3B2B38}" dt="2022-06-02T08:56:53.183" v="16"/>
          <ac:spMkLst>
            <pc:docMk/>
            <pc:sldMk cId="2929234479" sldId="269"/>
            <ac:spMk id="5" creationId="{2AD2CF83-B876-0659-5556-C2B66BC1C3EF}"/>
          </ac:spMkLst>
        </pc:spChg>
        <pc:spChg chg="add mod">
          <ac:chgData name="김동준" userId="c5ed0571-c0ac-434d-a618-d0d771564576" providerId="ADAL" clId="{23004824-B165-49EF-AE52-CACEED3B2B38}" dt="2022-06-02T08:56:53.183" v="16"/>
          <ac:spMkLst>
            <pc:docMk/>
            <pc:sldMk cId="2929234479" sldId="269"/>
            <ac:spMk id="6" creationId="{F1AAE015-1395-7101-7DCD-F764A02A6451}"/>
          </ac:spMkLst>
        </pc:spChg>
        <pc:spChg chg="add mod">
          <ac:chgData name="김동준" userId="c5ed0571-c0ac-434d-a618-d0d771564576" providerId="ADAL" clId="{23004824-B165-49EF-AE52-CACEED3B2B38}" dt="2022-06-02T08:56:53.183" v="16"/>
          <ac:spMkLst>
            <pc:docMk/>
            <pc:sldMk cId="2929234479" sldId="269"/>
            <ac:spMk id="8" creationId="{24F4E1D7-C744-F5EB-CBEF-04C755804504}"/>
          </ac:spMkLst>
        </pc:spChg>
        <pc:spChg chg="add mod">
          <ac:chgData name="김동준" userId="c5ed0571-c0ac-434d-a618-d0d771564576" providerId="ADAL" clId="{23004824-B165-49EF-AE52-CACEED3B2B38}" dt="2022-06-02T08:56:53.183" v="16"/>
          <ac:spMkLst>
            <pc:docMk/>
            <pc:sldMk cId="2929234479" sldId="269"/>
            <ac:spMk id="9" creationId="{25451F28-66CB-B3E3-47D1-6E7419809542}"/>
          </ac:spMkLst>
        </pc:spChg>
        <pc:spChg chg="add mod">
          <ac:chgData name="김동준" userId="c5ed0571-c0ac-434d-a618-d0d771564576" providerId="ADAL" clId="{23004824-B165-49EF-AE52-CACEED3B2B38}" dt="2022-06-02T08:56:53.183" v="16"/>
          <ac:spMkLst>
            <pc:docMk/>
            <pc:sldMk cId="2929234479" sldId="269"/>
            <ac:spMk id="10" creationId="{03E81B77-1B5E-D55D-C4E5-26203963023B}"/>
          </ac:spMkLst>
        </pc:spChg>
        <pc:spChg chg="add mod">
          <ac:chgData name="김동준" userId="c5ed0571-c0ac-434d-a618-d0d771564576" providerId="ADAL" clId="{23004824-B165-49EF-AE52-CACEED3B2B38}" dt="2022-06-02T08:56:53.183" v="16"/>
          <ac:spMkLst>
            <pc:docMk/>
            <pc:sldMk cId="2929234479" sldId="269"/>
            <ac:spMk id="11" creationId="{F0082444-627D-9D7E-7A05-98DDCCC9EAC5}"/>
          </ac:spMkLst>
        </pc:spChg>
        <pc:spChg chg="add mod">
          <ac:chgData name="김동준" userId="c5ed0571-c0ac-434d-a618-d0d771564576" providerId="ADAL" clId="{23004824-B165-49EF-AE52-CACEED3B2B38}" dt="2022-06-02T08:56:53.183" v="16"/>
          <ac:spMkLst>
            <pc:docMk/>
            <pc:sldMk cId="2929234479" sldId="269"/>
            <ac:spMk id="12" creationId="{98CA0F24-CBA1-9313-0B37-DCF72E96FA47}"/>
          </ac:spMkLst>
        </pc:spChg>
        <pc:spChg chg="add mod">
          <ac:chgData name="김동준" userId="c5ed0571-c0ac-434d-a618-d0d771564576" providerId="ADAL" clId="{23004824-B165-49EF-AE52-CACEED3B2B38}" dt="2022-06-02T08:56:53.183" v="16"/>
          <ac:spMkLst>
            <pc:docMk/>
            <pc:sldMk cId="2929234479" sldId="269"/>
            <ac:spMk id="13" creationId="{E47DDD5E-1FBF-30EC-2D8D-3703C3EE6883}"/>
          </ac:spMkLst>
        </pc:spChg>
        <pc:spChg chg="add mod">
          <ac:chgData name="김동준" userId="c5ed0571-c0ac-434d-a618-d0d771564576" providerId="ADAL" clId="{23004824-B165-49EF-AE52-CACEED3B2B38}" dt="2022-06-02T08:57:15.126" v="18" actId="1076"/>
          <ac:spMkLst>
            <pc:docMk/>
            <pc:sldMk cId="2929234479" sldId="269"/>
            <ac:spMk id="14" creationId="{54B4ED57-9D10-64DD-40B4-F5FBE3D870A1}"/>
          </ac:spMkLst>
        </pc:spChg>
        <pc:picChg chg="add del mod">
          <ac:chgData name="김동준" userId="c5ed0571-c0ac-434d-a618-d0d771564576" providerId="ADAL" clId="{23004824-B165-49EF-AE52-CACEED3B2B38}" dt="2022-06-02T08:56:07.125" v="9" actId="478"/>
          <ac:picMkLst>
            <pc:docMk/>
            <pc:sldMk cId="2929234479" sldId="269"/>
            <ac:picMk id="5" creationId="{2632BF9D-6444-9557-E490-1165C38E6985}"/>
          </ac:picMkLst>
        </pc:picChg>
        <pc:picChg chg="add del mod">
          <ac:chgData name="김동준" userId="c5ed0571-c0ac-434d-a618-d0d771564576" providerId="ADAL" clId="{23004824-B165-49EF-AE52-CACEED3B2B38}" dt="2022-06-02T08:56:36.305" v="13" actId="478"/>
          <ac:picMkLst>
            <pc:docMk/>
            <pc:sldMk cId="2929234479" sldId="269"/>
            <ac:picMk id="7" creationId="{189F7482-403F-B944-0FDA-E035F513E46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08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03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4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67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30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19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84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06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25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39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41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3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youtu.be/8PoxPp1Aqq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11"/>
          <p:cNvSpPr/>
          <p:nvPr/>
        </p:nvSpPr>
        <p:spPr>
          <a:xfrm>
            <a:off x="4781665" y="1643290"/>
            <a:ext cx="120644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ko-KR" altLang="en-US" sz="1100" b="1">
                <a:solidFill>
                  <a:prstClr val="white"/>
                </a:solidFill>
              </a:rPr>
              <a:t>컴퓨터공학과</a:t>
            </a:r>
          </a:p>
        </p:txBody>
      </p:sp>
      <p:sp>
        <p:nvSpPr>
          <p:cNvPr id="26" name="사각형: 둥근 모서리 11"/>
          <p:cNvSpPr/>
          <p:nvPr/>
        </p:nvSpPr>
        <p:spPr>
          <a:xfrm>
            <a:off x="6064333" y="1643290"/>
            <a:ext cx="120644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ko-KR" altLang="en-US" sz="1100" b="1">
                <a:solidFill>
                  <a:prstClr val="white"/>
                </a:solidFill>
              </a:rPr>
              <a:t>배박김조</a:t>
            </a:r>
          </a:p>
        </p:txBody>
      </p:sp>
      <p:sp>
        <p:nvSpPr>
          <p:cNvPr id="27" name="사각형: 둥근 모서리 11"/>
          <p:cNvSpPr/>
          <p:nvPr/>
        </p:nvSpPr>
        <p:spPr>
          <a:xfrm>
            <a:off x="7347001" y="1643290"/>
            <a:ext cx="120644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ko-KR" altLang="en-US" sz="1100" b="1">
                <a:solidFill>
                  <a:prstClr val="white"/>
                </a:solidFill>
              </a:rPr>
              <a:t>최종발표</a:t>
            </a:r>
          </a:p>
        </p:txBody>
      </p:sp>
      <p:sp>
        <p:nvSpPr>
          <p:cNvPr id="24" name="자유형 23"/>
          <p:cNvSpPr/>
          <p:nvPr/>
        </p:nvSpPr>
        <p:spPr>
          <a:xfrm>
            <a:off x="3498903" y="1567090"/>
            <a:ext cx="5216472" cy="3221393"/>
          </a:xfrm>
          <a:custGeom>
            <a:avLst/>
            <a:gdLst>
              <a:gd name="connsiteX0" fmla="*/ 81769 w 5216472"/>
              <a:gd name="connsiteY0" fmla="*/ 0 h 3221393"/>
              <a:gd name="connsiteX1" fmla="*/ 1144844 w 5216472"/>
              <a:gd name="connsiteY1" fmla="*/ 0 h 3221393"/>
              <a:gd name="connsiteX2" fmla="*/ 1226612 w 5216472"/>
              <a:gd name="connsiteY2" fmla="*/ 81768 h 3221393"/>
              <a:gd name="connsiteX3" fmla="*/ 1226612 w 5216472"/>
              <a:gd name="connsiteY3" fmla="*/ 342900 h 3221393"/>
              <a:gd name="connsiteX4" fmla="*/ 5117711 w 5216472"/>
              <a:gd name="connsiteY4" fmla="*/ 342900 h 3221393"/>
              <a:gd name="connsiteX5" fmla="*/ 5124329 w 5216472"/>
              <a:gd name="connsiteY5" fmla="*/ 344236 h 3221393"/>
              <a:gd name="connsiteX6" fmla="*/ 5140271 w 5216472"/>
              <a:gd name="connsiteY6" fmla="*/ 344236 h 3221393"/>
              <a:gd name="connsiteX7" fmla="*/ 5140271 w 5216472"/>
              <a:gd name="connsiteY7" fmla="*/ 347455 h 3221393"/>
              <a:gd name="connsiteX8" fmla="*/ 5156153 w 5216472"/>
              <a:gd name="connsiteY8" fmla="*/ 350661 h 3221393"/>
              <a:gd name="connsiteX9" fmla="*/ 5216472 w 5216472"/>
              <a:gd name="connsiteY9" fmla="*/ 441661 h 3221393"/>
              <a:gd name="connsiteX10" fmla="*/ 5216472 w 5216472"/>
              <a:gd name="connsiteY10" fmla="*/ 3122632 h 3221393"/>
              <a:gd name="connsiteX11" fmla="*/ 5117711 w 5216472"/>
              <a:gd name="connsiteY11" fmla="*/ 3221393 h 3221393"/>
              <a:gd name="connsiteX12" fmla="*/ 98763 w 5216472"/>
              <a:gd name="connsiteY12" fmla="*/ 3221393 h 3221393"/>
              <a:gd name="connsiteX13" fmla="*/ 2 w 5216472"/>
              <a:gd name="connsiteY13" fmla="*/ 3122632 h 3221393"/>
              <a:gd name="connsiteX14" fmla="*/ 2 w 5216472"/>
              <a:gd name="connsiteY14" fmla="*/ 2878493 h 3221393"/>
              <a:gd name="connsiteX15" fmla="*/ 0 w 5216472"/>
              <a:gd name="connsiteY15" fmla="*/ 2878493 h 3221393"/>
              <a:gd name="connsiteX16" fmla="*/ 0 w 5216472"/>
              <a:gd name="connsiteY16" fmla="*/ 939438 h 3221393"/>
              <a:gd name="connsiteX17" fmla="*/ 0 w 5216472"/>
              <a:gd name="connsiteY17" fmla="*/ 439215 h 3221393"/>
              <a:gd name="connsiteX18" fmla="*/ 0 w 5216472"/>
              <a:gd name="connsiteY18" fmla="*/ 81768 h 3221393"/>
              <a:gd name="connsiteX19" fmla="*/ 81769 w 5216472"/>
              <a:gd name="connsiteY19" fmla="*/ 0 h 32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16472" h="3221393">
                <a:moveTo>
                  <a:pt x="81769" y="0"/>
                </a:moveTo>
                <a:lnTo>
                  <a:pt x="1144844" y="0"/>
                </a:lnTo>
                <a:cubicBezTo>
                  <a:pt x="1190003" y="0"/>
                  <a:pt x="1226612" y="36609"/>
                  <a:pt x="1226612" y="81768"/>
                </a:cubicBezTo>
                <a:lnTo>
                  <a:pt x="1226612" y="342900"/>
                </a:lnTo>
                <a:lnTo>
                  <a:pt x="5117711" y="342900"/>
                </a:lnTo>
                <a:lnTo>
                  <a:pt x="5124329" y="344236"/>
                </a:lnTo>
                <a:lnTo>
                  <a:pt x="5140271" y="344236"/>
                </a:lnTo>
                <a:lnTo>
                  <a:pt x="5140271" y="347455"/>
                </a:lnTo>
                <a:lnTo>
                  <a:pt x="5156153" y="350661"/>
                </a:lnTo>
                <a:cubicBezTo>
                  <a:pt x="5191600" y="365654"/>
                  <a:pt x="5216472" y="400753"/>
                  <a:pt x="5216472" y="441661"/>
                </a:cubicBezTo>
                <a:lnTo>
                  <a:pt x="5216472" y="3122632"/>
                </a:lnTo>
                <a:cubicBezTo>
                  <a:pt x="5216472" y="3177176"/>
                  <a:pt x="5172255" y="3221393"/>
                  <a:pt x="5117711" y="3221393"/>
                </a:cubicBezTo>
                <a:lnTo>
                  <a:pt x="98763" y="3221393"/>
                </a:lnTo>
                <a:cubicBezTo>
                  <a:pt x="44219" y="3221393"/>
                  <a:pt x="2" y="3177176"/>
                  <a:pt x="2" y="3122632"/>
                </a:cubicBezTo>
                <a:lnTo>
                  <a:pt x="2" y="2878493"/>
                </a:lnTo>
                <a:lnTo>
                  <a:pt x="0" y="2878493"/>
                </a:lnTo>
                <a:lnTo>
                  <a:pt x="0" y="939438"/>
                </a:lnTo>
                <a:lnTo>
                  <a:pt x="0" y="439215"/>
                </a:lnTo>
                <a:lnTo>
                  <a:pt x="0" y="81768"/>
                </a:lnTo>
                <a:cubicBezTo>
                  <a:pt x="0" y="36609"/>
                  <a:pt x="36609" y="0"/>
                  <a:pt x="81769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2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anchor="ctr">
            <a:noAutofit/>
          </a:bodyPr>
          <a:lstStyle/>
          <a:p>
            <a:pPr algn="ctr" latinLnBrk="0">
              <a:defRPr/>
            </a:pPr>
            <a:r>
              <a:rPr lang="ko-KR" altLang="en-US" sz="2800" kern="0">
                <a:solidFill>
                  <a:srgbClr val="E83F56"/>
                </a:solidFill>
                <a:latin typeface="Tmon몬소리 Black"/>
                <a:ea typeface="Tmon몬소리 Black"/>
              </a:rPr>
              <a:t>컴퓨터가상현실</a:t>
            </a:r>
          </a:p>
          <a:p>
            <a:pPr algn="ctr" latinLnBrk="0">
              <a:defRPr/>
            </a:pPr>
            <a:endParaRPr lang="ko-KR" altLang="en-US" sz="2800" kern="0">
              <a:solidFill>
                <a:srgbClr val="E83F56"/>
              </a:solidFill>
              <a:latin typeface="Tmon몬소리 Black"/>
              <a:ea typeface="Tmon몬소리 Black"/>
            </a:endParaRPr>
          </a:p>
          <a:p>
            <a:pPr algn="ctr" latinLnBrk="0">
              <a:defRPr/>
            </a:pPr>
            <a:r>
              <a:rPr lang="en-US" altLang="ko-KR" sz="2800" kern="0">
                <a:solidFill>
                  <a:srgbClr val="E83F56"/>
                </a:solidFill>
                <a:latin typeface="Tmon몬소리 Black"/>
                <a:ea typeface="Tmon몬소리 Black"/>
              </a:rPr>
              <a:t>1</a:t>
            </a:r>
            <a:r>
              <a:rPr lang="ko-KR" altLang="en-US" sz="2800" kern="0">
                <a:solidFill>
                  <a:srgbClr val="E83F56"/>
                </a:solidFill>
                <a:latin typeface="Tmon몬소리 Black"/>
                <a:ea typeface="Tmon몬소리 Black"/>
              </a:rPr>
              <a:t>분반 </a:t>
            </a:r>
            <a:r>
              <a:rPr lang="en-US" altLang="ko-KR" sz="2800" kern="0">
                <a:solidFill>
                  <a:srgbClr val="E83F56"/>
                </a:solidFill>
                <a:latin typeface="Tmon몬소리 Black"/>
                <a:ea typeface="Tmon몬소리 Black"/>
              </a:rPr>
              <a:t>1</a:t>
            </a:r>
            <a:r>
              <a:rPr lang="ko-KR" altLang="en-US" sz="2800" kern="0">
                <a:solidFill>
                  <a:srgbClr val="E83F56"/>
                </a:solidFill>
                <a:latin typeface="Tmon몬소리 Black"/>
                <a:ea typeface="Tmon몬소리 Black"/>
              </a:rPr>
              <a:t>조 배박김조</a:t>
            </a:r>
          </a:p>
          <a:p>
            <a:pPr algn="ctr" latinLnBrk="0">
              <a:defRPr/>
            </a:pPr>
            <a:endParaRPr lang="ko-KR" altLang="en-US" sz="2800" i="1" kern="0">
              <a:solidFill>
                <a:srgbClr val="E83F56"/>
              </a:solidFill>
              <a:latin typeface="Tmon몬소리 Black"/>
              <a:ea typeface="Tmon몬소리 Black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559978" y="1916171"/>
            <a:ext cx="1044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98903" y="1614715"/>
            <a:ext cx="1206447" cy="259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100" b="1">
                <a:solidFill>
                  <a:srgbClr val="44546A"/>
                </a:solidFill>
              </a:rPr>
              <a:t>컴퓨터가상현실</a:t>
            </a:r>
          </a:p>
        </p:txBody>
      </p:sp>
      <p:sp>
        <p:nvSpPr>
          <p:cNvPr id="7" name="사각형: 둥근 모서리 6"/>
          <p:cNvSpPr/>
          <p:nvPr/>
        </p:nvSpPr>
        <p:spPr>
          <a:xfrm>
            <a:off x="7762875" y="5053706"/>
            <a:ext cx="952500" cy="291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 cmpd="dbl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100">
                <a:solidFill>
                  <a:srgbClr val="44546A"/>
                </a:solidFill>
                <a:latin typeface="Tmon몬소리 Black"/>
                <a:ea typeface="Tmon몬소리 Black"/>
              </a:rPr>
              <a:t>START</a:t>
            </a:r>
            <a:endParaRPr lang="ko-KR" altLang="en-US" sz="1100">
              <a:solidFill>
                <a:srgbClr val="44546A"/>
              </a:solidFill>
              <a:latin typeface="Tmon몬소리 Black"/>
              <a:ea typeface="Tmon몬소리 Blac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11"/>
          <p:cNvSpPr/>
          <p:nvPr/>
        </p:nvSpPr>
        <p:spPr>
          <a:xfrm>
            <a:off x="21821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ko-KR" altLang="en-US" sz="1100">
                <a:solidFill>
                  <a:schemeClr val="lt1"/>
                </a:solidFill>
                <a:latin typeface="Tmon몬소리 Black"/>
                <a:ea typeface="Tmon몬소리 Black"/>
              </a:rPr>
              <a:t>게임 요소</a:t>
            </a:r>
          </a:p>
        </p:txBody>
      </p:sp>
      <p:sp>
        <p:nvSpPr>
          <p:cNvPr id="12" name="사각형: 둥근 모서리 11"/>
          <p:cNvSpPr/>
          <p:nvPr/>
        </p:nvSpPr>
        <p:spPr>
          <a:xfrm>
            <a:off x="191571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ko-KR" altLang="en-US" sz="1100">
                <a:solidFill>
                  <a:schemeClr val="lt1"/>
                </a:solidFill>
                <a:latin typeface="Tmon몬소리 Black"/>
                <a:ea typeface="Tmon몬소리 Black"/>
              </a:rPr>
              <a:t>게임 요소</a:t>
            </a:r>
          </a:p>
        </p:txBody>
      </p:sp>
      <p:sp>
        <p:nvSpPr>
          <p:cNvPr id="13" name="사각형: 둥근 모서리 12"/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ko-KR" altLang="en-US" sz="1100">
                <a:solidFill>
                  <a:prstClr val="white"/>
                </a:solidFill>
                <a:latin typeface="Tmon몬소리 Black"/>
                <a:ea typeface="Tmon몬소리 Black"/>
              </a:rPr>
              <a:t>게임 방식</a:t>
            </a:r>
          </a:p>
        </p:txBody>
      </p:sp>
      <p:sp>
        <p:nvSpPr>
          <p:cNvPr id="15" name="사각형: 둥근 모서리 14"/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CONTENTS</a:t>
            </a:r>
            <a:endParaRPr lang="ko-KR" altLang="en-US" sz="110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sp>
        <p:nvSpPr>
          <p:cNvPr id="16" name="사각형: 둥근 모서리 15"/>
          <p:cNvSpPr/>
          <p:nvPr/>
        </p:nvSpPr>
        <p:spPr>
          <a:xfrm>
            <a:off x="8700258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CONTENTS</a:t>
            </a:r>
            <a:endParaRPr lang="ko-KR" altLang="en-US" sz="110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sp>
        <p:nvSpPr>
          <p:cNvPr id="17" name="사각형: 둥근 모서리 16"/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CONTENTS</a:t>
            </a:r>
            <a:endParaRPr lang="ko-KR" altLang="en-US" sz="110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5200848 w 11810492"/>
              <a:gd name="connsiteY0" fmla="*/ 0 h 6412992"/>
              <a:gd name="connsiteX1" fmla="*/ 6609644 w 11810492"/>
              <a:gd name="connsiteY1" fmla="*/ 0 h 6412992"/>
              <a:gd name="connsiteX2" fmla="*/ 6718004 w 11810492"/>
              <a:gd name="connsiteY2" fmla="*/ 108360 h 6412992"/>
              <a:gd name="connsiteX3" fmla="*/ 6718004 w 11810492"/>
              <a:gd name="connsiteY3" fmla="*/ 444246 h 6412992"/>
              <a:gd name="connsiteX4" fmla="*/ 11672912 w 11810492"/>
              <a:gd name="connsiteY4" fmla="*/ 444246 h 6412992"/>
              <a:gd name="connsiteX5" fmla="*/ 11810492 w 11810492"/>
              <a:gd name="connsiteY5" fmla="*/ 581826 h 6412992"/>
              <a:gd name="connsiteX6" fmla="*/ 11810492 w 11810492"/>
              <a:gd name="connsiteY6" fmla="*/ 6275412 h 6412992"/>
              <a:gd name="connsiteX7" fmla="*/ 11672912 w 11810492"/>
              <a:gd name="connsiteY7" fmla="*/ 6412992 h 6412992"/>
              <a:gd name="connsiteX8" fmla="*/ 137580 w 11810492"/>
              <a:gd name="connsiteY8" fmla="*/ 6412992 h 6412992"/>
              <a:gd name="connsiteX9" fmla="*/ 0 w 11810492"/>
              <a:gd name="connsiteY9" fmla="*/ 6275412 h 6412992"/>
              <a:gd name="connsiteX10" fmla="*/ 0 w 11810492"/>
              <a:gd name="connsiteY10" fmla="*/ 581826 h 6412992"/>
              <a:gd name="connsiteX11" fmla="*/ 137580 w 11810492"/>
              <a:gd name="connsiteY11" fmla="*/ 444246 h 6412992"/>
              <a:gd name="connsiteX12" fmla="*/ 5092487 w 11810492"/>
              <a:gd name="connsiteY12" fmla="*/ 444246 h 6412992"/>
              <a:gd name="connsiteX13" fmla="*/ 5092487 w 11810492"/>
              <a:gd name="connsiteY13" fmla="*/ 108360 h 6412992"/>
              <a:gd name="connsiteX14" fmla="*/ 5200848 w 11810492"/>
              <a:gd name="connsiteY14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0492" h="6412992">
                <a:moveTo>
                  <a:pt x="5200848" y="0"/>
                </a:moveTo>
                <a:lnTo>
                  <a:pt x="6609644" y="0"/>
                </a:lnTo>
                <a:cubicBezTo>
                  <a:pt x="6669490" y="0"/>
                  <a:pt x="6718004" y="48514"/>
                  <a:pt x="6718004" y="108360"/>
                </a:cubicBezTo>
                <a:lnTo>
                  <a:pt x="6718004" y="444246"/>
                </a:lnTo>
                <a:lnTo>
                  <a:pt x="11672912" y="444246"/>
                </a:lnTo>
                <a:cubicBezTo>
                  <a:pt x="11748895" y="444246"/>
                  <a:pt x="11810492" y="505843"/>
                  <a:pt x="11810492" y="581826"/>
                </a:cubicBezTo>
                <a:lnTo>
                  <a:pt x="11810492" y="6275412"/>
                </a:lnTo>
                <a:cubicBezTo>
                  <a:pt x="11810492" y="6351395"/>
                  <a:pt x="11748895" y="6412992"/>
                  <a:pt x="11672912" y="6412992"/>
                </a:cubicBezTo>
                <a:lnTo>
                  <a:pt x="137580" y="6412992"/>
                </a:lnTo>
                <a:cubicBezTo>
                  <a:pt x="61597" y="6412992"/>
                  <a:pt x="0" y="6351395"/>
                  <a:pt x="0" y="6275412"/>
                </a:cubicBezTo>
                <a:lnTo>
                  <a:pt x="0" y="581826"/>
                </a:lnTo>
                <a:cubicBezTo>
                  <a:pt x="0" y="505843"/>
                  <a:pt x="61597" y="444246"/>
                  <a:pt x="137580" y="444246"/>
                </a:cubicBezTo>
                <a:lnTo>
                  <a:pt x="5092487" y="444246"/>
                </a:lnTo>
                <a:lnTo>
                  <a:pt x="5092487" y="108360"/>
                </a:lnTo>
                <a:cubicBezTo>
                  <a:pt x="5092487" y="48514"/>
                  <a:pt x="5141001" y="0"/>
                  <a:pt x="5200848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2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anchor="t">
            <a:noAutofit/>
          </a:bodyPr>
          <a:lstStyle/>
          <a:p>
            <a:pPr marL="1435100" latinLnBrk="0">
              <a:defRPr/>
            </a:pPr>
            <a:r>
              <a:rPr lang="en-US" altLang="ko-KR" sz="2000" b="1" kern="0">
                <a:solidFill>
                  <a:srgbClr val="E83F56"/>
                </a:solidFill>
                <a:latin typeface="Tmon몬소리 Black"/>
                <a:ea typeface="Tmon몬소리 Black"/>
              </a:rPr>
              <a:t>MAP</a:t>
            </a:r>
            <a:r>
              <a:rPr lang="ko-KR" altLang="en-US" sz="2000" b="1" kern="0">
                <a:solidFill>
                  <a:srgbClr val="E83F56"/>
                </a:solidFill>
                <a:latin typeface="Tmon몬소리 Black"/>
                <a:ea typeface="Tmon몬소리 Black"/>
              </a:rPr>
              <a:t> </a:t>
            </a:r>
            <a:r>
              <a:rPr lang="en-US" altLang="ko-KR" sz="2000" b="1" kern="0">
                <a:solidFill>
                  <a:srgbClr val="52677C"/>
                </a:solidFill>
                <a:latin typeface="Tmon몬소리 Black"/>
                <a:ea typeface="Tmon몬소리 Black"/>
              </a:rPr>
              <a:t>CARD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/>
          <p:cNvSpPr/>
          <p:nvPr/>
        </p:nvSpPr>
        <p:spPr>
          <a:xfrm>
            <a:off x="444046" y="913674"/>
            <a:ext cx="1173861" cy="291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 cmpd="dbl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100">
                <a:solidFill>
                  <a:srgbClr val="44546A"/>
                </a:solidFill>
                <a:latin typeface="Tmon몬소리 Black"/>
                <a:ea typeface="Tmon몬소리 Black"/>
              </a:rPr>
              <a:t>CARD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5457936" y="681264"/>
            <a:ext cx="133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06386" y="332183"/>
            <a:ext cx="1435100" cy="29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44546A"/>
                </a:solidFill>
                <a:latin typeface="Tmon몬소리 Black"/>
                <a:ea typeface="Tmon몬소리 Black"/>
              </a:rPr>
              <a:t>CARD</a:t>
            </a: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08668" y="1554356"/>
            <a:ext cx="2897281" cy="4736635"/>
          </a:xfrm>
          <a:prstGeom prst="rect">
            <a:avLst/>
          </a:prstGeom>
          <a:ln>
            <a:solidFill>
              <a:schemeClr val="dk1"/>
            </a:solidFill>
          </a:ln>
          <a:effectLst>
            <a:outerShdw blurRad="76200" dist="762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92160" y="1568548"/>
            <a:ext cx="2863229" cy="4770067"/>
          </a:xfrm>
          <a:prstGeom prst="rect">
            <a:avLst/>
          </a:prstGeom>
          <a:ln>
            <a:solidFill>
              <a:schemeClr val="dk1"/>
            </a:solidFill>
          </a:ln>
          <a:effectLst>
            <a:outerShdw blurRad="76200" dist="762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427380" y="1595401"/>
            <a:ext cx="2875932" cy="4735781"/>
          </a:xfrm>
          <a:prstGeom prst="rect">
            <a:avLst/>
          </a:prstGeom>
          <a:ln>
            <a:solidFill>
              <a:schemeClr val="dk1"/>
            </a:solidFill>
          </a:ln>
          <a:effectLst>
            <a:outerShdw blurRad="76200" dist="76200" algn="ctr" rotWithShape="0">
              <a:srgbClr val="000000">
                <a:alpha val="50000"/>
              </a:srgbClr>
            </a:outerShdw>
          </a:effectLst>
        </p:spPr>
      </p:pic>
      <p:sp>
        <p:nvSpPr>
          <p:cNvPr id="49" name="TextBox 48"/>
          <p:cNvSpPr txBox="1"/>
          <p:nvPr/>
        </p:nvSpPr>
        <p:spPr>
          <a:xfrm>
            <a:off x="1877708" y="5649437"/>
            <a:ext cx="1555438" cy="367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4496BB"/>
                </a:solidFill>
                <a:latin typeface="맑은 고딕"/>
                <a:ea typeface="맑은 고딕"/>
                <a:cs typeface="맑은 고딕"/>
              </a:rPr>
              <a:t>ROCKY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4496BB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4496BB"/>
                </a:solidFill>
                <a:latin typeface="맑은 고딕"/>
                <a:ea typeface="맑은 고딕"/>
                <a:cs typeface="맑은 고딕"/>
              </a:rPr>
              <a:t>MAP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427090" y="5691140"/>
            <a:ext cx="1644457" cy="364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4496BB"/>
                </a:solidFill>
                <a:latin typeface="맑은 고딕"/>
                <a:ea typeface="맑은 고딕"/>
                <a:cs typeface="맑은 고딕"/>
              </a:rPr>
              <a:t>FOREST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4496BB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4496BB"/>
                </a:solidFill>
                <a:latin typeface="맑은 고딕"/>
                <a:ea typeface="맑은 고딕"/>
                <a:cs typeface="맑은 고딕"/>
              </a:rPr>
              <a:t>MAP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045718" y="5656854"/>
            <a:ext cx="1680064" cy="365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4496BB"/>
                </a:solidFill>
                <a:latin typeface="맑은 고딕"/>
                <a:ea typeface="맑은 고딕"/>
                <a:cs typeface="맑은 고딕"/>
              </a:rPr>
              <a:t>DESERT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4496BB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4496BB"/>
                </a:solidFill>
                <a:latin typeface="맑은 고딕"/>
                <a:ea typeface="맑은 고딕"/>
                <a:cs typeface="맑은 고딕"/>
              </a:rPr>
              <a:t>MAP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11"/>
          <p:cNvSpPr/>
          <p:nvPr/>
        </p:nvSpPr>
        <p:spPr>
          <a:xfrm>
            <a:off x="21821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ko-KR" altLang="en-US" sz="1100">
                <a:solidFill>
                  <a:schemeClr val="lt1"/>
                </a:solidFill>
                <a:latin typeface="Tmon몬소리 Black"/>
                <a:ea typeface="Tmon몬소리 Black"/>
              </a:rPr>
              <a:t>게임 요소</a:t>
            </a:r>
          </a:p>
        </p:txBody>
      </p:sp>
      <p:sp>
        <p:nvSpPr>
          <p:cNvPr id="12" name="사각형: 둥근 모서리 11"/>
          <p:cNvSpPr/>
          <p:nvPr/>
        </p:nvSpPr>
        <p:spPr>
          <a:xfrm>
            <a:off x="1910275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ko-KR" altLang="en-US" sz="1100">
                <a:solidFill>
                  <a:schemeClr val="lt1"/>
                </a:solidFill>
                <a:latin typeface="Tmon몬소리 Black"/>
                <a:ea typeface="Tmon몬소리 Black"/>
              </a:rPr>
              <a:t>게임 요소</a:t>
            </a:r>
          </a:p>
        </p:txBody>
      </p:sp>
      <p:sp>
        <p:nvSpPr>
          <p:cNvPr id="13" name="사각형: 둥근 모서리 12"/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ko-KR" altLang="en-US" sz="1100">
                <a:solidFill>
                  <a:prstClr val="white"/>
                </a:solidFill>
                <a:latin typeface="Tmon몬소리 Black"/>
                <a:ea typeface="Tmon몬소리 Black"/>
              </a:rPr>
              <a:t>게임 방식</a:t>
            </a:r>
          </a:p>
        </p:txBody>
      </p:sp>
      <p:sp>
        <p:nvSpPr>
          <p:cNvPr id="14" name="사각형: 둥근 모서리 13"/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CARD</a:t>
            </a:r>
          </a:p>
        </p:txBody>
      </p:sp>
      <p:sp>
        <p:nvSpPr>
          <p:cNvPr id="16" name="사각형: 둥근 모서리 15"/>
          <p:cNvSpPr/>
          <p:nvPr/>
        </p:nvSpPr>
        <p:spPr>
          <a:xfrm>
            <a:off x="8700258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CONTENTS</a:t>
            </a:r>
            <a:endParaRPr lang="ko-KR" altLang="en-US" sz="110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sp>
        <p:nvSpPr>
          <p:cNvPr id="17" name="사각형: 둥근 모서리 16"/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CONTENTS</a:t>
            </a:r>
            <a:endParaRPr lang="ko-KR" altLang="en-US" sz="110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190754" y="222504"/>
            <a:ext cx="11810492" cy="6412992"/>
          </a:xfrm>
          <a:custGeom>
            <a:avLst/>
            <a:gdLst>
              <a:gd name="connsiteX0" fmla="*/ 6898343 w 11810492"/>
              <a:gd name="connsiteY0" fmla="*/ 0 h 6412992"/>
              <a:gd name="connsiteX1" fmla="*/ 8307140 w 11810492"/>
              <a:gd name="connsiteY1" fmla="*/ 0 h 6412992"/>
              <a:gd name="connsiteX2" fmla="*/ 8415500 w 11810492"/>
              <a:gd name="connsiteY2" fmla="*/ 108360 h 6412992"/>
              <a:gd name="connsiteX3" fmla="*/ 8415500 w 11810492"/>
              <a:gd name="connsiteY3" fmla="*/ 444246 h 6412992"/>
              <a:gd name="connsiteX4" fmla="*/ 11672912 w 11810492"/>
              <a:gd name="connsiteY4" fmla="*/ 444246 h 6412992"/>
              <a:gd name="connsiteX5" fmla="*/ 11810492 w 11810492"/>
              <a:gd name="connsiteY5" fmla="*/ 581826 h 6412992"/>
              <a:gd name="connsiteX6" fmla="*/ 11810492 w 11810492"/>
              <a:gd name="connsiteY6" fmla="*/ 6275412 h 6412992"/>
              <a:gd name="connsiteX7" fmla="*/ 11672912 w 11810492"/>
              <a:gd name="connsiteY7" fmla="*/ 6412992 h 6412992"/>
              <a:gd name="connsiteX8" fmla="*/ 137580 w 11810492"/>
              <a:gd name="connsiteY8" fmla="*/ 6412992 h 6412992"/>
              <a:gd name="connsiteX9" fmla="*/ 0 w 11810492"/>
              <a:gd name="connsiteY9" fmla="*/ 6275412 h 6412992"/>
              <a:gd name="connsiteX10" fmla="*/ 0 w 11810492"/>
              <a:gd name="connsiteY10" fmla="*/ 581826 h 6412992"/>
              <a:gd name="connsiteX11" fmla="*/ 137580 w 11810492"/>
              <a:gd name="connsiteY11" fmla="*/ 444246 h 6412992"/>
              <a:gd name="connsiteX12" fmla="*/ 6789983 w 11810492"/>
              <a:gd name="connsiteY12" fmla="*/ 444246 h 6412992"/>
              <a:gd name="connsiteX13" fmla="*/ 6789983 w 11810492"/>
              <a:gd name="connsiteY13" fmla="*/ 108360 h 6412992"/>
              <a:gd name="connsiteX14" fmla="*/ 6898343 w 11810492"/>
              <a:gd name="connsiteY14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0492" h="6412992">
                <a:moveTo>
                  <a:pt x="6898343" y="0"/>
                </a:moveTo>
                <a:lnTo>
                  <a:pt x="8307140" y="0"/>
                </a:lnTo>
                <a:cubicBezTo>
                  <a:pt x="8366986" y="0"/>
                  <a:pt x="8415500" y="48514"/>
                  <a:pt x="8415500" y="108360"/>
                </a:cubicBezTo>
                <a:lnTo>
                  <a:pt x="8415500" y="444246"/>
                </a:lnTo>
                <a:lnTo>
                  <a:pt x="11672912" y="444246"/>
                </a:lnTo>
                <a:cubicBezTo>
                  <a:pt x="11748895" y="444246"/>
                  <a:pt x="11810492" y="505843"/>
                  <a:pt x="11810492" y="581826"/>
                </a:cubicBezTo>
                <a:lnTo>
                  <a:pt x="11810492" y="6275412"/>
                </a:lnTo>
                <a:cubicBezTo>
                  <a:pt x="11810492" y="6351395"/>
                  <a:pt x="11748895" y="6412992"/>
                  <a:pt x="11672912" y="6412992"/>
                </a:cubicBezTo>
                <a:lnTo>
                  <a:pt x="137580" y="6412992"/>
                </a:lnTo>
                <a:cubicBezTo>
                  <a:pt x="61597" y="6412992"/>
                  <a:pt x="0" y="6351395"/>
                  <a:pt x="0" y="6275412"/>
                </a:cubicBezTo>
                <a:lnTo>
                  <a:pt x="0" y="581826"/>
                </a:lnTo>
                <a:cubicBezTo>
                  <a:pt x="0" y="505843"/>
                  <a:pt x="61597" y="444246"/>
                  <a:pt x="137580" y="444246"/>
                </a:cubicBezTo>
                <a:lnTo>
                  <a:pt x="6789983" y="444246"/>
                </a:lnTo>
                <a:lnTo>
                  <a:pt x="6789983" y="108360"/>
                </a:lnTo>
                <a:cubicBezTo>
                  <a:pt x="6789983" y="48514"/>
                  <a:pt x="6838497" y="0"/>
                  <a:pt x="689834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2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anchor="t">
            <a:noAutofit/>
          </a:bodyPr>
          <a:lstStyle/>
          <a:p>
            <a:pPr marL="1435100" latinLnBrk="0">
              <a:defRPr/>
            </a:pPr>
            <a:r>
              <a:rPr lang="ko-KR" altLang="en-US" sz="2000" b="1" kern="0">
                <a:solidFill>
                  <a:srgbClr val="52677C"/>
                </a:solidFill>
              </a:rPr>
              <a:t>게임 진행 요소들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/>
          <p:cNvSpPr/>
          <p:nvPr/>
        </p:nvSpPr>
        <p:spPr>
          <a:xfrm>
            <a:off x="444046" y="913674"/>
            <a:ext cx="1173861" cy="291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 cmpd="dbl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100">
                <a:solidFill>
                  <a:srgbClr val="44546A"/>
                </a:solidFill>
                <a:latin typeface="Tmon몬소리 Black"/>
                <a:ea typeface="Tmon몬소리 Black"/>
              </a:rPr>
              <a:t>ITEMS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157431" y="681264"/>
            <a:ext cx="133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05881" y="332183"/>
            <a:ext cx="1435100" cy="29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44546A"/>
                </a:solidFill>
                <a:latin typeface="Tmon몬소리 Black"/>
                <a:ea typeface="Tmon몬소리 Black"/>
              </a:rPr>
              <a:t>ITEMS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246381" y="2075753"/>
            <a:ext cx="7085671" cy="417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Font typeface="Wingdings"/>
              <a:buChar char="ü"/>
              <a:defRPr/>
            </a:pPr>
            <a:endParaRPr lang="ko-KR" altLang="en-US" sz="2200"/>
          </a:p>
        </p:txBody>
      </p:sp>
      <p:pic>
        <p:nvPicPr>
          <p:cNvPr id="48" name="그림 47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2334788" y="1772534"/>
            <a:ext cx="2969104" cy="2244276"/>
          </a:xfrm>
          <a:prstGeom prst="star7">
            <a:avLst>
              <a:gd name="adj" fmla="val 34601"/>
              <a:gd name="hf" fmla="val 102572"/>
              <a:gd name="vf" fmla="val 105210"/>
            </a:avLst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  <a:reflection blurRad="6350" stA="50000" endA="300" endPos="35000" dir="5400000" sy="-100000" algn="bl" rotWithShape="0"/>
            <a:softEdge rad="12700"/>
          </a:effectLst>
        </p:spPr>
      </p:pic>
      <p:pic>
        <p:nvPicPr>
          <p:cNvPr id="49" name="그림 48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6804566" y="1739911"/>
            <a:ext cx="2812245" cy="2146889"/>
          </a:xfrm>
          <a:prstGeom prst="star7">
            <a:avLst>
              <a:gd name="adj" fmla="val 34601"/>
              <a:gd name="hf" fmla="val 102572"/>
              <a:gd name="vf" fmla="val 105210"/>
            </a:avLst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  <a:reflection blurRad="6350" stA="50000" endA="300" endPos="35000" dir="5400000" sy="-100000" algn="bl" rotWithShape="0"/>
            <a:softEdge rad="12700"/>
          </a:effectLst>
        </p:spPr>
      </p:pic>
      <p:sp>
        <p:nvSpPr>
          <p:cNvPr id="50" name="TextBox 49"/>
          <p:cNvSpPr txBox="1"/>
          <p:nvPr/>
        </p:nvSpPr>
        <p:spPr>
          <a:xfrm>
            <a:off x="2431198" y="4468619"/>
            <a:ext cx="2811036" cy="118593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4D90C3"/>
                </a:solidFill>
              </a:rPr>
              <a:t>HP</a:t>
            </a:r>
            <a:r>
              <a:rPr lang="ko-KR" altLang="en-US" b="1">
                <a:solidFill>
                  <a:srgbClr val="4D90C3"/>
                </a:solidFill>
              </a:rPr>
              <a:t> 회복 아이템</a:t>
            </a:r>
          </a:p>
          <a:p>
            <a:pPr algn="ctr">
              <a:defRPr/>
            </a:pPr>
            <a:endParaRPr lang="ko-KR" altLang="en-US" b="1">
              <a:solidFill>
                <a:srgbClr val="4D90C3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rgbClr val="4D90C3"/>
                </a:solidFill>
              </a:rPr>
              <a:t>-</a:t>
            </a:r>
            <a:r>
              <a:rPr lang="ko-KR" altLang="en-US" b="1">
                <a:solidFill>
                  <a:srgbClr val="4D90C3"/>
                </a:solidFill>
              </a:rPr>
              <a:t> 사과 모양</a:t>
            </a:r>
          </a:p>
          <a:p>
            <a:pPr>
              <a:defRPr/>
            </a:pPr>
            <a:r>
              <a:rPr lang="en-US" altLang="ko-KR" b="1">
                <a:solidFill>
                  <a:srgbClr val="4D90C3"/>
                </a:solidFill>
              </a:rPr>
              <a:t>-</a:t>
            </a:r>
            <a:r>
              <a:rPr lang="ko-KR" altLang="en-US" b="1">
                <a:solidFill>
                  <a:srgbClr val="4D90C3"/>
                </a:solidFill>
              </a:rPr>
              <a:t> 노란색 파티클 효과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647752" y="4410539"/>
            <a:ext cx="3008507" cy="361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846617" y="4435166"/>
            <a:ext cx="2811037" cy="1200329"/>
          </a:xfrm>
          <a:prstGeom prst="rect">
            <a:avLst/>
          </a:prstGeom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 dirty="0">
                <a:solidFill>
                  <a:srgbClr val="4D90C3"/>
                </a:solidFill>
                <a:latin typeface="맑은 고딕"/>
                <a:ea typeface="맑은 고딕"/>
                <a:cs typeface="맑은 고딕"/>
              </a:rPr>
              <a:t>HP</a:t>
            </a:r>
            <a:r>
              <a:rPr kumimoji="0" lang="ko-KR" altLang="en-US" sz="1800" b="1" i="0" u="none" strike="noStrike" kern="1200" cap="none" spc="0" normalizeH="0" baseline="0" dirty="0">
                <a:solidFill>
                  <a:srgbClr val="4D90C3"/>
                </a:solidFill>
                <a:latin typeface="맑은 고딕"/>
                <a:ea typeface="맑은 고딕"/>
                <a:cs typeface="맑은 고딕"/>
              </a:rPr>
              <a:t> 차감 아이템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1" i="0" u="none" strike="noStrike" kern="1200" cap="none" spc="0" normalizeH="0" baseline="0" dirty="0">
              <a:solidFill>
                <a:srgbClr val="4D90C3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 dirty="0">
                <a:solidFill>
                  <a:srgbClr val="4D90C3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800" b="1" i="0" u="none" strike="noStrike" kern="1200" cap="none" spc="0" normalizeH="0" baseline="0" dirty="0">
                <a:solidFill>
                  <a:srgbClr val="4D90C3"/>
                </a:solidFill>
                <a:latin typeface="맑은 고딕"/>
                <a:ea typeface="맑은 고딕"/>
                <a:cs typeface="맑은 고딕"/>
              </a:rPr>
              <a:t> 맛없는 브로콜리 모양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 dirty="0">
                <a:solidFill>
                  <a:srgbClr val="4D90C3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800" b="1" i="0" u="none" strike="noStrike" kern="1200" cap="none" spc="0" normalizeH="0" baseline="0" dirty="0">
                <a:solidFill>
                  <a:srgbClr val="4D90C3"/>
                </a:solidFill>
                <a:latin typeface="맑은 고딕"/>
                <a:ea typeface="맑은 고딕"/>
                <a:cs typeface="맑은 고딕"/>
              </a:rPr>
              <a:t> 보라색 </a:t>
            </a:r>
            <a:r>
              <a:rPr kumimoji="0" lang="ko-KR" altLang="en-US" sz="1800" b="1" i="0" u="none" strike="noStrike" kern="1200" cap="none" spc="0" normalizeH="0" baseline="0" dirty="0" err="1">
                <a:solidFill>
                  <a:srgbClr val="4D90C3"/>
                </a:solidFill>
                <a:latin typeface="맑은 고딕"/>
                <a:ea typeface="맑은 고딕"/>
                <a:cs typeface="맑은 고딕"/>
              </a:rPr>
              <a:t>파티클</a:t>
            </a:r>
            <a:r>
              <a:rPr kumimoji="0" lang="ko-KR" altLang="en-US" sz="1800" b="1" i="0" u="none" strike="noStrike" kern="1200" cap="none" spc="0" normalizeH="0" baseline="0" dirty="0">
                <a:solidFill>
                  <a:srgbClr val="4D90C3"/>
                </a:solidFill>
                <a:latin typeface="맑은 고딕"/>
                <a:ea typeface="맑은 고딕"/>
                <a:cs typeface="맑은 고딕"/>
              </a:rPr>
              <a:t> 효과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11"/>
          <p:cNvSpPr/>
          <p:nvPr/>
        </p:nvSpPr>
        <p:spPr>
          <a:xfrm>
            <a:off x="21821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ko-KR" altLang="en-US" sz="1100">
                <a:solidFill>
                  <a:schemeClr val="lt1"/>
                </a:solidFill>
                <a:latin typeface="Tmon몬소리 Black"/>
                <a:ea typeface="Tmon몬소리 Black"/>
              </a:rPr>
              <a:t>게임 요소</a:t>
            </a:r>
          </a:p>
        </p:txBody>
      </p:sp>
      <p:sp>
        <p:nvSpPr>
          <p:cNvPr id="12" name="사각형: 둥근 모서리 11"/>
          <p:cNvSpPr/>
          <p:nvPr/>
        </p:nvSpPr>
        <p:spPr>
          <a:xfrm>
            <a:off x="191027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ko-KR" altLang="en-US" sz="1100">
                <a:solidFill>
                  <a:schemeClr val="lt1"/>
                </a:solidFill>
                <a:latin typeface="Tmon몬소리 Black"/>
                <a:ea typeface="Tmon몬소리 Black"/>
              </a:rPr>
              <a:t>게임 요소</a:t>
            </a:r>
          </a:p>
        </p:txBody>
      </p:sp>
      <p:sp>
        <p:nvSpPr>
          <p:cNvPr id="13" name="사각형: 둥근 모서리 12"/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ko-KR" altLang="en-US" sz="1100">
                <a:solidFill>
                  <a:prstClr val="white"/>
                </a:solidFill>
                <a:latin typeface="Tmon몬소리 Black"/>
                <a:ea typeface="Tmon몬소리 Black"/>
              </a:rPr>
              <a:t>게임 방식</a:t>
            </a:r>
          </a:p>
        </p:txBody>
      </p:sp>
      <p:sp>
        <p:nvSpPr>
          <p:cNvPr id="14" name="사각형: 둥근 모서리 13"/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CARD</a:t>
            </a:r>
          </a:p>
        </p:txBody>
      </p:sp>
      <p:sp>
        <p:nvSpPr>
          <p:cNvPr id="15" name="사각형: 둥근 모서리 14"/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ITEMS</a:t>
            </a:r>
          </a:p>
        </p:txBody>
      </p:sp>
      <p:sp>
        <p:nvSpPr>
          <p:cNvPr id="17" name="사각형: 둥근 모서리 16"/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CONTENTS</a:t>
            </a:r>
            <a:endParaRPr lang="ko-KR" altLang="en-US" sz="110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8595838 w 11810492"/>
              <a:gd name="connsiteY0" fmla="*/ 0 h 6412992"/>
              <a:gd name="connsiteX1" fmla="*/ 10004635 w 11810492"/>
              <a:gd name="connsiteY1" fmla="*/ 0 h 6412992"/>
              <a:gd name="connsiteX2" fmla="*/ 10112995 w 11810492"/>
              <a:gd name="connsiteY2" fmla="*/ 108360 h 6412992"/>
              <a:gd name="connsiteX3" fmla="*/ 10112995 w 11810492"/>
              <a:gd name="connsiteY3" fmla="*/ 444246 h 6412992"/>
              <a:gd name="connsiteX4" fmla="*/ 11672912 w 11810492"/>
              <a:gd name="connsiteY4" fmla="*/ 444246 h 6412992"/>
              <a:gd name="connsiteX5" fmla="*/ 11810492 w 11810492"/>
              <a:gd name="connsiteY5" fmla="*/ 581826 h 6412992"/>
              <a:gd name="connsiteX6" fmla="*/ 11810492 w 11810492"/>
              <a:gd name="connsiteY6" fmla="*/ 6275412 h 6412992"/>
              <a:gd name="connsiteX7" fmla="*/ 11672912 w 11810492"/>
              <a:gd name="connsiteY7" fmla="*/ 6412992 h 6412992"/>
              <a:gd name="connsiteX8" fmla="*/ 137580 w 11810492"/>
              <a:gd name="connsiteY8" fmla="*/ 6412992 h 6412992"/>
              <a:gd name="connsiteX9" fmla="*/ 0 w 11810492"/>
              <a:gd name="connsiteY9" fmla="*/ 6275412 h 6412992"/>
              <a:gd name="connsiteX10" fmla="*/ 0 w 11810492"/>
              <a:gd name="connsiteY10" fmla="*/ 581826 h 6412992"/>
              <a:gd name="connsiteX11" fmla="*/ 137580 w 11810492"/>
              <a:gd name="connsiteY11" fmla="*/ 444246 h 6412992"/>
              <a:gd name="connsiteX12" fmla="*/ 8487478 w 11810492"/>
              <a:gd name="connsiteY12" fmla="*/ 444246 h 6412992"/>
              <a:gd name="connsiteX13" fmla="*/ 8487478 w 11810492"/>
              <a:gd name="connsiteY13" fmla="*/ 108360 h 6412992"/>
              <a:gd name="connsiteX14" fmla="*/ 8595838 w 11810492"/>
              <a:gd name="connsiteY14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0492" h="6412992">
                <a:moveTo>
                  <a:pt x="8595838" y="0"/>
                </a:moveTo>
                <a:lnTo>
                  <a:pt x="10004635" y="0"/>
                </a:lnTo>
                <a:cubicBezTo>
                  <a:pt x="10064481" y="0"/>
                  <a:pt x="10112995" y="48514"/>
                  <a:pt x="10112995" y="108360"/>
                </a:cubicBezTo>
                <a:lnTo>
                  <a:pt x="10112995" y="444246"/>
                </a:lnTo>
                <a:lnTo>
                  <a:pt x="11672912" y="444246"/>
                </a:lnTo>
                <a:cubicBezTo>
                  <a:pt x="11748895" y="444246"/>
                  <a:pt x="11810492" y="505843"/>
                  <a:pt x="11810492" y="581826"/>
                </a:cubicBezTo>
                <a:lnTo>
                  <a:pt x="11810492" y="6275412"/>
                </a:lnTo>
                <a:cubicBezTo>
                  <a:pt x="11810492" y="6351395"/>
                  <a:pt x="11748895" y="6412992"/>
                  <a:pt x="11672912" y="6412992"/>
                </a:cubicBezTo>
                <a:lnTo>
                  <a:pt x="137580" y="6412992"/>
                </a:lnTo>
                <a:cubicBezTo>
                  <a:pt x="61597" y="6412992"/>
                  <a:pt x="0" y="6351395"/>
                  <a:pt x="0" y="6275412"/>
                </a:cubicBezTo>
                <a:lnTo>
                  <a:pt x="0" y="581826"/>
                </a:lnTo>
                <a:cubicBezTo>
                  <a:pt x="0" y="505843"/>
                  <a:pt x="61597" y="444246"/>
                  <a:pt x="137580" y="444246"/>
                </a:cubicBezTo>
                <a:lnTo>
                  <a:pt x="8487478" y="444246"/>
                </a:lnTo>
                <a:lnTo>
                  <a:pt x="8487478" y="108360"/>
                </a:lnTo>
                <a:cubicBezTo>
                  <a:pt x="8487478" y="48514"/>
                  <a:pt x="8535992" y="0"/>
                  <a:pt x="8595838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2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anchor="t">
            <a:noAutofit/>
          </a:bodyPr>
          <a:lstStyle/>
          <a:p>
            <a:pPr marL="1435100" latinLnBrk="0">
              <a:defRPr/>
            </a:pPr>
            <a:r>
              <a:rPr lang="en-US" altLang="ko-KR" sz="2000" b="1" kern="0">
                <a:solidFill>
                  <a:srgbClr val="44546A"/>
                </a:solidFill>
              </a:rPr>
              <a:t>User Interface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/>
          <p:cNvSpPr/>
          <p:nvPr/>
        </p:nvSpPr>
        <p:spPr>
          <a:xfrm>
            <a:off x="444046" y="913674"/>
            <a:ext cx="1173861" cy="291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 cmpd="dbl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100">
                <a:solidFill>
                  <a:srgbClr val="44546A"/>
                </a:solidFill>
                <a:latin typeface="Tmon몬소리 Black"/>
                <a:ea typeface="Tmon몬소리 Black"/>
              </a:rPr>
              <a:t>UI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8856931" y="681264"/>
            <a:ext cx="133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805381" y="332183"/>
            <a:ext cx="1435100" cy="29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44546A"/>
                </a:solidFill>
                <a:latin typeface="Tmon몬소리 Black"/>
                <a:ea typeface="Tmon몬소리 Black"/>
              </a:rPr>
              <a:t>User Interface</a:t>
            </a:r>
          </a:p>
        </p:txBody>
      </p:sp>
      <p:pic>
        <p:nvPicPr>
          <p:cNvPr id="46" name="그림 45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759969" y="1614605"/>
            <a:ext cx="5173409" cy="2887198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47" name="그림 46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6389266" y="1629509"/>
            <a:ext cx="5131338" cy="2878805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48" name="TextBox 47"/>
          <p:cNvSpPr txBox="1"/>
          <p:nvPr/>
        </p:nvSpPr>
        <p:spPr>
          <a:xfrm>
            <a:off x="1792325" y="4805477"/>
            <a:ext cx="3159513" cy="36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rgbClr val="52677C"/>
                </a:solidFill>
              </a:rPr>
              <a:t>-</a:t>
            </a:r>
            <a:r>
              <a:rPr lang="ko-KR" altLang="en-US" b="1">
                <a:solidFill>
                  <a:srgbClr val="52677C"/>
                </a:solidFill>
              </a:rPr>
              <a:t> </a:t>
            </a:r>
            <a:r>
              <a:rPr lang="en-US" altLang="ko-KR" b="1">
                <a:solidFill>
                  <a:srgbClr val="52677C"/>
                </a:solidFill>
              </a:rPr>
              <a:t>START </a:t>
            </a:r>
            <a:r>
              <a:rPr lang="ko-KR" altLang="en-US" b="1">
                <a:solidFill>
                  <a:srgbClr val="52677C"/>
                </a:solidFill>
              </a:rPr>
              <a:t>버튼으로 게임 시작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147591" y="4783638"/>
            <a:ext cx="2207013" cy="367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52677C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52677C"/>
                </a:solidFill>
                <a:latin typeface="맑은 고딕"/>
                <a:ea typeface="맑은 고딕"/>
                <a:cs typeface="맑은 고딕"/>
              </a:rPr>
              <a:t> 왼쪽 위 홈 버튼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266183" y="5203203"/>
            <a:ext cx="3786770" cy="367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52677C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52677C"/>
                </a:solidFill>
                <a:latin typeface="맑은 고딕"/>
                <a:ea typeface="맑은 고딕"/>
                <a:cs typeface="맑은 고딕"/>
              </a:rPr>
              <a:t> 왼쪽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52677C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52677C"/>
                </a:solidFill>
                <a:latin typeface="맑은 고딕"/>
                <a:ea typeface="맑은 고딕"/>
                <a:cs typeface="맑은 고딕"/>
              </a:rPr>
              <a:t> 오른쪽 각 터틀의 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52677C"/>
                </a:solidFill>
                <a:latin typeface="맑은 고딕"/>
                <a:ea typeface="맑은 고딕"/>
                <a:cs typeface="맑은 고딕"/>
              </a:rPr>
              <a:t>HP 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52677C"/>
                </a:solidFill>
                <a:latin typeface="맑은 고딕"/>
                <a:ea typeface="맑은 고딕"/>
                <a:cs typeface="맑은 고딕"/>
              </a:rPr>
              <a:t>표시  </a:t>
            </a:r>
          </a:p>
        </p:txBody>
      </p:sp>
      <p:sp>
        <p:nvSpPr>
          <p:cNvPr id="51" name="원형: 비어 있음 50"/>
          <p:cNvSpPr/>
          <p:nvPr/>
        </p:nvSpPr>
        <p:spPr>
          <a:xfrm>
            <a:off x="6096000" y="1372993"/>
            <a:ext cx="1086082" cy="1086082"/>
          </a:xfrm>
          <a:prstGeom prst="donut">
            <a:avLst>
              <a:gd name="adj" fmla="val 10937"/>
            </a:avLst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원형: 비어 있음 51"/>
          <p:cNvSpPr/>
          <p:nvPr/>
        </p:nvSpPr>
        <p:spPr>
          <a:xfrm>
            <a:off x="2856789" y="2565464"/>
            <a:ext cx="961456" cy="961456"/>
          </a:xfrm>
          <a:prstGeom prst="donut">
            <a:avLst>
              <a:gd name="adj" fmla="val 10937"/>
            </a:avLst>
          </a:prstGeom>
          <a:solidFill>
            <a:srgbClr val="EB58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11"/>
          <p:cNvSpPr/>
          <p:nvPr/>
        </p:nvSpPr>
        <p:spPr>
          <a:xfrm>
            <a:off x="21821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ko-KR" altLang="en-US" sz="1100">
                <a:solidFill>
                  <a:prstClr val="white"/>
                </a:solidFill>
                <a:latin typeface="Tmon몬소리 Black"/>
                <a:ea typeface="Tmon몬소리 Black"/>
              </a:rPr>
              <a:t>게임 요소</a:t>
            </a:r>
          </a:p>
        </p:txBody>
      </p:sp>
      <p:sp>
        <p:nvSpPr>
          <p:cNvPr id="12" name="사각형: 둥근 모서리 11"/>
          <p:cNvSpPr/>
          <p:nvPr/>
        </p:nvSpPr>
        <p:spPr>
          <a:xfrm>
            <a:off x="191027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ko-KR" altLang="en-US" sz="1100">
                <a:solidFill>
                  <a:prstClr val="white"/>
                </a:solidFill>
                <a:latin typeface="Tmon몬소리 Black"/>
                <a:ea typeface="Tmon몬소리 Black"/>
              </a:rPr>
              <a:t>게임 요소</a:t>
            </a:r>
          </a:p>
        </p:txBody>
      </p:sp>
      <p:sp>
        <p:nvSpPr>
          <p:cNvPr id="13" name="사각형: 둥근 모서리 12"/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ko-KR" altLang="en-US" sz="1100">
                <a:solidFill>
                  <a:prstClr val="white"/>
                </a:solidFill>
                <a:latin typeface="Tmon몬소리 Black"/>
                <a:ea typeface="Tmon몬소리 Black"/>
              </a:rPr>
              <a:t>게임 방식</a:t>
            </a:r>
          </a:p>
        </p:txBody>
      </p:sp>
      <p:sp>
        <p:nvSpPr>
          <p:cNvPr id="14" name="사각형: 둥근 모서리 13"/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CARD</a:t>
            </a:r>
          </a:p>
        </p:txBody>
      </p:sp>
      <p:sp>
        <p:nvSpPr>
          <p:cNvPr id="15" name="사각형: 둥근 모서리 14"/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ITEMS</a:t>
            </a:r>
          </a:p>
        </p:txBody>
      </p:sp>
      <p:sp>
        <p:nvSpPr>
          <p:cNvPr id="16" name="사각형: 둥근 모서리 15"/>
          <p:cNvSpPr/>
          <p:nvPr/>
        </p:nvSpPr>
        <p:spPr>
          <a:xfrm>
            <a:off x="870025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User Interface</a:t>
            </a:r>
          </a:p>
        </p:txBody>
      </p:sp>
      <p:sp>
        <p:nvSpPr>
          <p:cNvPr id="18" name="자유형 17"/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10287895 w 11810492"/>
              <a:gd name="connsiteY0" fmla="*/ 0 h 6412992"/>
              <a:gd name="connsiteX1" fmla="*/ 11696692 w 11810492"/>
              <a:gd name="connsiteY1" fmla="*/ 0 h 6412992"/>
              <a:gd name="connsiteX2" fmla="*/ 11805052 w 11810492"/>
              <a:gd name="connsiteY2" fmla="*/ 108360 h 6412992"/>
              <a:gd name="connsiteX3" fmla="*/ 11805052 w 11810492"/>
              <a:gd name="connsiteY3" fmla="*/ 554881 h 6412992"/>
              <a:gd name="connsiteX4" fmla="*/ 11810492 w 11810492"/>
              <a:gd name="connsiteY4" fmla="*/ 581826 h 6412992"/>
              <a:gd name="connsiteX5" fmla="*/ 11810492 w 11810492"/>
              <a:gd name="connsiteY5" fmla="*/ 6275412 h 6412992"/>
              <a:gd name="connsiteX6" fmla="*/ 11672912 w 11810492"/>
              <a:gd name="connsiteY6" fmla="*/ 6412992 h 6412992"/>
              <a:gd name="connsiteX7" fmla="*/ 137580 w 11810492"/>
              <a:gd name="connsiteY7" fmla="*/ 6412992 h 6412992"/>
              <a:gd name="connsiteX8" fmla="*/ 0 w 11810492"/>
              <a:gd name="connsiteY8" fmla="*/ 6275412 h 6412992"/>
              <a:gd name="connsiteX9" fmla="*/ 0 w 11810492"/>
              <a:gd name="connsiteY9" fmla="*/ 581826 h 6412992"/>
              <a:gd name="connsiteX10" fmla="*/ 137580 w 11810492"/>
              <a:gd name="connsiteY10" fmla="*/ 444246 h 6412992"/>
              <a:gd name="connsiteX11" fmla="*/ 10179535 w 11810492"/>
              <a:gd name="connsiteY11" fmla="*/ 444246 h 6412992"/>
              <a:gd name="connsiteX12" fmla="*/ 10179535 w 11810492"/>
              <a:gd name="connsiteY12" fmla="*/ 108360 h 6412992"/>
              <a:gd name="connsiteX13" fmla="*/ 10287895 w 11810492"/>
              <a:gd name="connsiteY13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810492" h="6412992">
                <a:moveTo>
                  <a:pt x="10287895" y="0"/>
                </a:moveTo>
                <a:lnTo>
                  <a:pt x="11696692" y="0"/>
                </a:lnTo>
                <a:cubicBezTo>
                  <a:pt x="11756538" y="0"/>
                  <a:pt x="11805052" y="48514"/>
                  <a:pt x="11805052" y="108360"/>
                </a:cubicBezTo>
                <a:lnTo>
                  <a:pt x="11805052" y="554881"/>
                </a:lnTo>
                <a:lnTo>
                  <a:pt x="11810492" y="581826"/>
                </a:lnTo>
                <a:lnTo>
                  <a:pt x="11810492" y="6275412"/>
                </a:lnTo>
                <a:cubicBezTo>
                  <a:pt x="11810492" y="6351395"/>
                  <a:pt x="11748895" y="6412992"/>
                  <a:pt x="11672912" y="6412992"/>
                </a:cubicBezTo>
                <a:lnTo>
                  <a:pt x="137580" y="6412992"/>
                </a:lnTo>
                <a:cubicBezTo>
                  <a:pt x="61597" y="6412992"/>
                  <a:pt x="0" y="6351395"/>
                  <a:pt x="0" y="6275412"/>
                </a:cubicBezTo>
                <a:lnTo>
                  <a:pt x="0" y="581826"/>
                </a:lnTo>
                <a:cubicBezTo>
                  <a:pt x="0" y="505843"/>
                  <a:pt x="61597" y="444246"/>
                  <a:pt x="137580" y="444246"/>
                </a:cubicBezTo>
                <a:lnTo>
                  <a:pt x="10179535" y="444246"/>
                </a:lnTo>
                <a:lnTo>
                  <a:pt x="10179535" y="108360"/>
                </a:lnTo>
                <a:cubicBezTo>
                  <a:pt x="10179535" y="48514"/>
                  <a:pt x="10228049" y="0"/>
                  <a:pt x="1028789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2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anchor="t">
            <a:noAutofit/>
          </a:bodyPr>
          <a:lstStyle/>
          <a:p>
            <a:pPr marL="1435100" latinLnBrk="0">
              <a:defRPr/>
            </a:pPr>
            <a:r>
              <a:rPr lang="ko-KR" altLang="en-US" sz="2000" b="1" kern="0">
                <a:solidFill>
                  <a:srgbClr val="52677C"/>
                </a:solidFill>
              </a:rPr>
              <a:t>게임 실행</a:t>
            </a:r>
            <a:r>
              <a:rPr lang="en-US" altLang="ko-KR" sz="2000" kern="0">
                <a:solidFill>
                  <a:srgbClr val="44546A"/>
                </a:solidFill>
              </a:rPr>
              <a:t> 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/>
          <p:cNvSpPr/>
          <p:nvPr/>
        </p:nvSpPr>
        <p:spPr>
          <a:xfrm>
            <a:off x="444046" y="913674"/>
            <a:ext cx="1173861" cy="291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 cmpd="dbl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ko-KR" altLang="en-US" sz="1100">
                <a:solidFill>
                  <a:srgbClr val="44546A"/>
                </a:solidFill>
                <a:latin typeface="Tmon몬소리 Black"/>
                <a:ea typeface="Tmon몬소리 Black"/>
              </a:rPr>
              <a:t>게임 실행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10547195" y="681264"/>
            <a:ext cx="133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495645" y="332183"/>
            <a:ext cx="1435100" cy="29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44546A"/>
                </a:solidFill>
                <a:latin typeface="Tmon몬소리 Black"/>
                <a:ea typeface="Tmon몬소리 Black"/>
              </a:rPr>
              <a:t>Play</a:t>
            </a:r>
          </a:p>
        </p:txBody>
      </p:sp>
      <p:pic>
        <p:nvPicPr>
          <p:cNvPr id="47" name="그림 46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57600" y="1397154"/>
            <a:ext cx="4876800" cy="4876800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11"/>
          <p:cNvSpPr/>
          <p:nvPr/>
        </p:nvSpPr>
        <p:spPr>
          <a:xfrm>
            <a:off x="21821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CONTENTS</a:t>
            </a:r>
            <a:endParaRPr lang="ko-KR" altLang="en-US" sz="110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sp>
        <p:nvSpPr>
          <p:cNvPr id="12" name="사각형: 둥근 모서리 11"/>
          <p:cNvSpPr/>
          <p:nvPr/>
        </p:nvSpPr>
        <p:spPr>
          <a:xfrm>
            <a:off x="191027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CONTENTS</a:t>
            </a:r>
            <a:endParaRPr lang="ko-KR" altLang="en-US" sz="110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sp>
        <p:nvSpPr>
          <p:cNvPr id="13" name="사각형: 둥근 모서리 12"/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CONTENTS</a:t>
            </a:r>
            <a:endParaRPr lang="ko-KR" altLang="en-US" sz="110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CONTENTS</a:t>
            </a:r>
            <a:endParaRPr lang="ko-KR" altLang="en-US" sz="110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sp>
        <p:nvSpPr>
          <p:cNvPr id="15" name="사각형: 둥근 모서리 14"/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CONTENTS</a:t>
            </a:r>
            <a:endParaRPr lang="ko-KR" altLang="en-US" sz="110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sp>
        <p:nvSpPr>
          <p:cNvPr id="16" name="사각형: 둥근 모서리 15"/>
          <p:cNvSpPr/>
          <p:nvPr/>
        </p:nvSpPr>
        <p:spPr>
          <a:xfrm>
            <a:off x="870025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CONTENTS</a:t>
            </a:r>
            <a:endParaRPr lang="ko-KR" altLang="en-US" sz="110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10287895 w 11810492"/>
              <a:gd name="connsiteY0" fmla="*/ 0 h 6412992"/>
              <a:gd name="connsiteX1" fmla="*/ 11696692 w 11810492"/>
              <a:gd name="connsiteY1" fmla="*/ 0 h 6412992"/>
              <a:gd name="connsiteX2" fmla="*/ 11805052 w 11810492"/>
              <a:gd name="connsiteY2" fmla="*/ 108360 h 6412992"/>
              <a:gd name="connsiteX3" fmla="*/ 11805052 w 11810492"/>
              <a:gd name="connsiteY3" fmla="*/ 554881 h 6412992"/>
              <a:gd name="connsiteX4" fmla="*/ 11810492 w 11810492"/>
              <a:gd name="connsiteY4" fmla="*/ 581826 h 6412992"/>
              <a:gd name="connsiteX5" fmla="*/ 11810492 w 11810492"/>
              <a:gd name="connsiteY5" fmla="*/ 6275412 h 6412992"/>
              <a:gd name="connsiteX6" fmla="*/ 11672912 w 11810492"/>
              <a:gd name="connsiteY6" fmla="*/ 6412992 h 6412992"/>
              <a:gd name="connsiteX7" fmla="*/ 137580 w 11810492"/>
              <a:gd name="connsiteY7" fmla="*/ 6412992 h 6412992"/>
              <a:gd name="connsiteX8" fmla="*/ 0 w 11810492"/>
              <a:gd name="connsiteY8" fmla="*/ 6275412 h 6412992"/>
              <a:gd name="connsiteX9" fmla="*/ 0 w 11810492"/>
              <a:gd name="connsiteY9" fmla="*/ 581826 h 6412992"/>
              <a:gd name="connsiteX10" fmla="*/ 137580 w 11810492"/>
              <a:gd name="connsiteY10" fmla="*/ 444246 h 6412992"/>
              <a:gd name="connsiteX11" fmla="*/ 10179535 w 11810492"/>
              <a:gd name="connsiteY11" fmla="*/ 444246 h 6412992"/>
              <a:gd name="connsiteX12" fmla="*/ 10179535 w 11810492"/>
              <a:gd name="connsiteY12" fmla="*/ 108360 h 6412992"/>
              <a:gd name="connsiteX13" fmla="*/ 10287895 w 11810492"/>
              <a:gd name="connsiteY13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810492" h="6412992">
                <a:moveTo>
                  <a:pt x="10287895" y="0"/>
                </a:moveTo>
                <a:lnTo>
                  <a:pt x="11696692" y="0"/>
                </a:lnTo>
                <a:cubicBezTo>
                  <a:pt x="11756538" y="0"/>
                  <a:pt x="11805052" y="48514"/>
                  <a:pt x="11805052" y="108360"/>
                </a:cubicBezTo>
                <a:lnTo>
                  <a:pt x="11805052" y="554881"/>
                </a:lnTo>
                <a:lnTo>
                  <a:pt x="11810492" y="581826"/>
                </a:lnTo>
                <a:lnTo>
                  <a:pt x="11810492" y="6275412"/>
                </a:lnTo>
                <a:cubicBezTo>
                  <a:pt x="11810492" y="6351395"/>
                  <a:pt x="11748895" y="6412992"/>
                  <a:pt x="11672912" y="6412992"/>
                </a:cubicBezTo>
                <a:lnTo>
                  <a:pt x="137580" y="6412992"/>
                </a:lnTo>
                <a:cubicBezTo>
                  <a:pt x="61597" y="6412992"/>
                  <a:pt x="0" y="6351395"/>
                  <a:pt x="0" y="6275412"/>
                </a:cubicBezTo>
                <a:lnTo>
                  <a:pt x="0" y="581826"/>
                </a:lnTo>
                <a:cubicBezTo>
                  <a:pt x="0" y="505843"/>
                  <a:pt x="61597" y="444246"/>
                  <a:pt x="137580" y="444246"/>
                </a:cubicBezTo>
                <a:lnTo>
                  <a:pt x="10179535" y="444246"/>
                </a:lnTo>
                <a:lnTo>
                  <a:pt x="10179535" y="108360"/>
                </a:lnTo>
                <a:cubicBezTo>
                  <a:pt x="10179535" y="48514"/>
                  <a:pt x="10228049" y="0"/>
                  <a:pt x="1028789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2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anchor="t">
            <a:noAutofit/>
          </a:bodyPr>
          <a:lstStyle/>
          <a:p>
            <a:pPr marL="1435100" latinLnBrk="0">
              <a:defRPr/>
            </a:pPr>
            <a:r>
              <a:rPr lang="ko-KR" altLang="en-US" sz="2000" b="1" kern="0">
                <a:solidFill>
                  <a:srgbClr val="52677C"/>
                </a:solidFill>
              </a:rPr>
              <a:t>질의 응답</a:t>
            </a:r>
            <a:r>
              <a:rPr lang="en-US" altLang="ko-KR" sz="2000" kern="0">
                <a:solidFill>
                  <a:srgbClr val="44546A"/>
                </a:solidFill>
              </a:rPr>
              <a:t> 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/>
          <p:cNvSpPr/>
          <p:nvPr/>
        </p:nvSpPr>
        <p:spPr>
          <a:xfrm>
            <a:off x="444046" y="913674"/>
            <a:ext cx="1173861" cy="291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 cmpd="dbl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100">
                <a:solidFill>
                  <a:srgbClr val="44546A"/>
                </a:solidFill>
                <a:latin typeface="Tmon몬소리 Black"/>
                <a:ea typeface="Tmon몬소리 Black"/>
              </a:rPr>
              <a:t>Q&amp;A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10547195" y="681264"/>
            <a:ext cx="133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495645" y="332183"/>
            <a:ext cx="1435100" cy="29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44546A"/>
                </a:solidFill>
                <a:latin typeface="Tmon몬소리 Black"/>
                <a:ea typeface="Tmon몬소리 Black"/>
              </a:rPr>
              <a:t>Q&amp;A</a:t>
            </a: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84800" y="1741746"/>
            <a:ext cx="6422398" cy="3883544"/>
          </a:xfrm>
          <a:prstGeom prst="rect">
            <a:avLst/>
          </a:prstGeom>
          <a:effectLst>
            <a:outerShdw blurRad="76200" dist="76200" algn="ct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3AD10E8-0180-6CB8-8EA1-BC860D9BE8D7}"/>
              </a:ext>
            </a:extLst>
          </p:cNvPr>
          <p:cNvSpPr/>
          <p:nvPr/>
        </p:nvSpPr>
        <p:spPr>
          <a:xfrm>
            <a:off x="1888250" y="193621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CONTENTS</a:t>
            </a:r>
            <a:endParaRPr lang="ko-KR" altLang="en-US" sz="110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AD2CF83-B876-0659-5556-C2B66BC1C3EF}"/>
              </a:ext>
            </a:extLst>
          </p:cNvPr>
          <p:cNvSpPr/>
          <p:nvPr/>
        </p:nvSpPr>
        <p:spPr>
          <a:xfrm>
            <a:off x="3585746" y="193621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CONTENTS</a:t>
            </a:r>
            <a:endParaRPr lang="ko-KR" altLang="en-US" sz="110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1AAE015-1395-7101-7DCD-F764A02A6451}"/>
              </a:ext>
            </a:extLst>
          </p:cNvPr>
          <p:cNvSpPr/>
          <p:nvPr/>
        </p:nvSpPr>
        <p:spPr>
          <a:xfrm>
            <a:off x="5283242" y="193621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CONTENTS</a:t>
            </a:r>
            <a:endParaRPr lang="ko-KR" altLang="en-US" sz="110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4F4E1D7-C744-F5EB-CBEF-04C755804504}"/>
              </a:ext>
            </a:extLst>
          </p:cNvPr>
          <p:cNvSpPr/>
          <p:nvPr/>
        </p:nvSpPr>
        <p:spPr>
          <a:xfrm>
            <a:off x="6980737" y="193621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CONTENTS</a:t>
            </a:r>
            <a:endParaRPr lang="ko-KR" altLang="en-US" sz="110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5451F28-66CB-B3E3-47D1-6E7419809542}"/>
              </a:ext>
            </a:extLst>
          </p:cNvPr>
          <p:cNvSpPr/>
          <p:nvPr/>
        </p:nvSpPr>
        <p:spPr>
          <a:xfrm>
            <a:off x="8678233" y="193621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CONTENTS</a:t>
            </a:r>
            <a:endParaRPr lang="ko-KR" altLang="en-US" sz="110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3E81B77-1B5E-D55D-C4E5-26203963023B}"/>
              </a:ext>
            </a:extLst>
          </p:cNvPr>
          <p:cNvSpPr/>
          <p:nvPr/>
        </p:nvSpPr>
        <p:spPr>
          <a:xfrm>
            <a:off x="10375729" y="193621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CONTENTS</a:t>
            </a:r>
            <a:endParaRPr lang="ko-KR" altLang="en-US" sz="110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F0082444-627D-9D7E-7A05-98DDCCC9EAC5}"/>
              </a:ext>
            </a:extLst>
          </p:cNvPr>
          <p:cNvSpPr/>
          <p:nvPr/>
        </p:nvSpPr>
        <p:spPr>
          <a:xfrm>
            <a:off x="190754" y="19449"/>
            <a:ext cx="11810492" cy="6412992"/>
          </a:xfrm>
          <a:custGeom>
            <a:avLst/>
            <a:gdLst>
              <a:gd name="connsiteX0" fmla="*/ 108360 w 11810492"/>
              <a:gd name="connsiteY0" fmla="*/ 0 h 6412992"/>
              <a:gd name="connsiteX1" fmla="*/ 1517157 w 11810492"/>
              <a:gd name="connsiteY1" fmla="*/ 0 h 6412992"/>
              <a:gd name="connsiteX2" fmla="*/ 1625517 w 11810492"/>
              <a:gd name="connsiteY2" fmla="*/ 108360 h 6412992"/>
              <a:gd name="connsiteX3" fmla="*/ 1625517 w 11810492"/>
              <a:gd name="connsiteY3" fmla="*/ 456184 h 6412992"/>
              <a:gd name="connsiteX4" fmla="*/ 11684625 w 11810492"/>
              <a:gd name="connsiteY4" fmla="*/ 456184 h 6412992"/>
              <a:gd name="connsiteX5" fmla="*/ 11810492 w 11810492"/>
              <a:gd name="connsiteY5" fmla="*/ 582051 h 6412992"/>
              <a:gd name="connsiteX6" fmla="*/ 11810492 w 11810492"/>
              <a:gd name="connsiteY6" fmla="*/ 6287125 h 6412992"/>
              <a:gd name="connsiteX7" fmla="*/ 11684625 w 11810492"/>
              <a:gd name="connsiteY7" fmla="*/ 6412992 h 6412992"/>
              <a:gd name="connsiteX8" fmla="*/ 125867 w 11810492"/>
              <a:gd name="connsiteY8" fmla="*/ 6412992 h 6412992"/>
              <a:gd name="connsiteX9" fmla="*/ 0 w 11810492"/>
              <a:gd name="connsiteY9" fmla="*/ 6287125 h 6412992"/>
              <a:gd name="connsiteX10" fmla="*/ 0 w 11810492"/>
              <a:gd name="connsiteY10" fmla="*/ 1244952 h 6412992"/>
              <a:gd name="connsiteX11" fmla="*/ 0 w 11810492"/>
              <a:gd name="connsiteY11" fmla="*/ 582051 h 6412992"/>
              <a:gd name="connsiteX12" fmla="*/ 0 w 11810492"/>
              <a:gd name="connsiteY12" fmla="*/ 108360 h 6412992"/>
              <a:gd name="connsiteX13" fmla="*/ 108360 w 11810492"/>
              <a:gd name="connsiteY13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810492" h="6412992">
                <a:moveTo>
                  <a:pt x="108360" y="0"/>
                </a:moveTo>
                <a:lnTo>
                  <a:pt x="1517157" y="0"/>
                </a:lnTo>
                <a:cubicBezTo>
                  <a:pt x="1577003" y="0"/>
                  <a:pt x="1625517" y="48514"/>
                  <a:pt x="1625517" y="108360"/>
                </a:cubicBezTo>
                <a:lnTo>
                  <a:pt x="1625517" y="456184"/>
                </a:lnTo>
                <a:lnTo>
                  <a:pt x="11684625" y="456184"/>
                </a:lnTo>
                <a:cubicBezTo>
                  <a:pt x="11754139" y="456184"/>
                  <a:pt x="11810492" y="512537"/>
                  <a:pt x="11810492" y="582051"/>
                </a:cubicBezTo>
                <a:lnTo>
                  <a:pt x="11810492" y="6287125"/>
                </a:lnTo>
                <a:cubicBezTo>
                  <a:pt x="11810492" y="6356639"/>
                  <a:pt x="11754139" y="6412992"/>
                  <a:pt x="11684625" y="6412992"/>
                </a:cubicBezTo>
                <a:lnTo>
                  <a:pt x="125867" y="6412992"/>
                </a:lnTo>
                <a:cubicBezTo>
                  <a:pt x="56353" y="6412992"/>
                  <a:pt x="0" y="6356639"/>
                  <a:pt x="0" y="6287125"/>
                </a:cubicBezTo>
                <a:lnTo>
                  <a:pt x="0" y="1244952"/>
                </a:lnTo>
                <a:lnTo>
                  <a:pt x="0" y="582051"/>
                </a:lnTo>
                <a:lnTo>
                  <a:pt x="0" y="108360"/>
                </a:lnTo>
                <a:cubicBezTo>
                  <a:pt x="0" y="48514"/>
                  <a:pt x="48514" y="0"/>
                  <a:pt x="10836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2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anchor="t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435100" latinLnBrk="0">
              <a:defRPr/>
            </a:pPr>
            <a:r>
              <a:rPr lang="ko-KR" altLang="en-US" sz="2000" b="1" kern="0">
                <a:solidFill>
                  <a:srgbClr val="52677C"/>
                </a:solidFill>
              </a:rPr>
              <a:t>목차 소개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8CA0F24-CBA1-9313-0B37-DCF72E96FA47}"/>
              </a:ext>
            </a:extLst>
          </p:cNvPr>
          <p:cNvSpPr/>
          <p:nvPr/>
        </p:nvSpPr>
        <p:spPr>
          <a:xfrm>
            <a:off x="422021" y="696105"/>
            <a:ext cx="1173861" cy="291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 cmpd="dbl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r>
              <a:rPr lang="ko-KR" altLang="en-US" sz="1100">
                <a:solidFill>
                  <a:srgbClr val="44546A"/>
                </a:solidFill>
                <a:latin typeface="Tmon몬소리 Black"/>
                <a:ea typeface="Tmon몬소리 Black"/>
              </a:rPr>
              <a:t>목차 소개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7DDD5E-1FBF-30EC-2D8D-3703C3EE6883}"/>
              </a:ext>
            </a:extLst>
          </p:cNvPr>
          <p:cNvSpPr txBox="1"/>
          <p:nvPr/>
        </p:nvSpPr>
        <p:spPr>
          <a:xfrm>
            <a:off x="4058623" y="1220516"/>
            <a:ext cx="7910400" cy="561803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 sz="2400" b="1"/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2400" b="1">
                <a:solidFill>
                  <a:srgbClr val="52677C"/>
                </a:solidFill>
              </a:rPr>
              <a:t>팀원 소개</a:t>
            </a:r>
          </a:p>
          <a:p>
            <a:pPr marL="257040" indent="-257040">
              <a:buFont typeface="Arial"/>
              <a:buChar char="•"/>
              <a:defRPr/>
            </a:pPr>
            <a:endParaRPr lang="ko-KR" altLang="en-US" sz="2400" b="1">
              <a:solidFill>
                <a:srgbClr val="52677C"/>
              </a:solidFill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2400" b="1">
                <a:solidFill>
                  <a:srgbClr val="52677C"/>
                </a:solidFill>
              </a:rPr>
              <a:t>게임 개발 방향성 및 변경사항</a:t>
            </a:r>
          </a:p>
          <a:p>
            <a:pPr marL="0" indent="0">
              <a:buFont typeface="Arial"/>
              <a:buNone/>
              <a:defRPr/>
            </a:pPr>
            <a:endParaRPr lang="ko-KR" altLang="en-US" sz="2400" b="1">
              <a:solidFill>
                <a:srgbClr val="52677C"/>
              </a:solidFill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2400" b="1">
                <a:solidFill>
                  <a:srgbClr val="52677C"/>
                </a:solidFill>
              </a:rPr>
              <a:t>게임 제작 배경 스토리</a:t>
            </a:r>
          </a:p>
          <a:p>
            <a:pPr marL="257040" indent="-257040">
              <a:buFont typeface="Arial"/>
              <a:buChar char="•"/>
              <a:defRPr/>
            </a:pPr>
            <a:endParaRPr lang="ko-KR" altLang="en-US" sz="2400" b="1">
              <a:solidFill>
                <a:srgbClr val="52677C"/>
              </a:solidFill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2400" b="1">
                <a:solidFill>
                  <a:srgbClr val="52677C"/>
                </a:solidFill>
              </a:rPr>
              <a:t>게임 내 요소 </a:t>
            </a:r>
            <a:r>
              <a:rPr lang="en-US" altLang="ko-KR" sz="2400" b="1">
                <a:solidFill>
                  <a:srgbClr val="52677C"/>
                </a:solidFill>
              </a:rPr>
              <a:t>&amp;</a:t>
            </a:r>
            <a:r>
              <a:rPr lang="ko-KR" altLang="en-US" sz="2400" b="1">
                <a:solidFill>
                  <a:srgbClr val="52677C"/>
                </a:solidFill>
              </a:rPr>
              <a:t> 룰 설정</a:t>
            </a:r>
          </a:p>
          <a:p>
            <a:pPr marL="257040" indent="-257040">
              <a:buFont typeface="Arial"/>
              <a:buChar char="•"/>
              <a:defRPr/>
            </a:pPr>
            <a:endParaRPr lang="ko-KR" altLang="en-US" sz="2400" b="1">
              <a:solidFill>
                <a:srgbClr val="52677C"/>
              </a:solidFill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2400" b="1">
                <a:solidFill>
                  <a:srgbClr val="52677C"/>
                </a:solidFill>
              </a:rPr>
              <a:t>게임 실행 동영상</a:t>
            </a:r>
          </a:p>
          <a:p>
            <a:pPr marL="257040" indent="-257040">
              <a:buFont typeface="Arial"/>
              <a:buChar char="•"/>
              <a:defRPr/>
            </a:pPr>
            <a:endParaRPr lang="ko-KR" altLang="en-US" sz="2400" b="1">
              <a:solidFill>
                <a:srgbClr val="52677C"/>
              </a:solidFill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2400" b="1">
                <a:solidFill>
                  <a:srgbClr val="52677C"/>
                </a:solidFill>
              </a:rPr>
              <a:t>Q&amp;A</a:t>
            </a:r>
          </a:p>
          <a:p>
            <a:pPr marL="257040" indent="-257040">
              <a:buFont typeface="Arial"/>
              <a:buChar char="•"/>
              <a:defRPr/>
            </a:pPr>
            <a:endParaRPr lang="ko-KR" altLang="en-US" sz="2100" b="1"/>
          </a:p>
          <a:p>
            <a:pPr marL="257040" indent="-257040">
              <a:buFont typeface="Arial"/>
              <a:buChar char="•"/>
              <a:defRPr/>
            </a:pPr>
            <a:endParaRPr lang="ko-KR" altLang="en-US"/>
          </a:p>
          <a:p>
            <a:pPr marL="257040" indent="-257040">
              <a:buFont typeface="Arial"/>
              <a:buChar char="•"/>
              <a:defRPr/>
            </a:pPr>
            <a:endParaRPr lang="ko-KR" altLang="en-US"/>
          </a:p>
          <a:p>
            <a:pPr marL="257040" indent="-257040">
              <a:buFont typeface="Arial"/>
              <a:buChar char="•"/>
              <a:defRPr/>
            </a:pPr>
            <a:endParaRPr lang="ko-KR" altLang="en-US"/>
          </a:p>
        </p:txBody>
      </p:sp>
      <p:sp>
        <p:nvSpPr>
          <p:cNvPr id="14" name="TextBox 19">
            <a:extLst>
              <a:ext uri="{FF2B5EF4-FFF2-40B4-BE49-F238E27FC236}">
                <a16:creationId xmlns:a16="http://schemas.microsoft.com/office/drawing/2014/main" id="{54B4ED57-9D10-64DD-40B4-F5FBE3D870A1}"/>
              </a:ext>
            </a:extLst>
          </p:cNvPr>
          <p:cNvSpPr txBox="1"/>
          <p:nvPr/>
        </p:nvSpPr>
        <p:spPr>
          <a:xfrm>
            <a:off x="190754" y="210496"/>
            <a:ext cx="1435100" cy="2945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r>
              <a:rPr lang="ko-KR" altLang="en-US" sz="1400">
                <a:solidFill>
                  <a:srgbClr val="44546A"/>
                </a:solidFill>
                <a:latin typeface="Tmon몬소리 Black"/>
                <a:ea typeface="Tmon몬소리 Black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92923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/>
          <p:cNvSpPr/>
          <p:nvPr/>
        </p:nvSpPr>
        <p:spPr>
          <a:xfrm>
            <a:off x="1910275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CONTENTS</a:t>
            </a:r>
            <a:endParaRPr lang="ko-KR" altLang="en-US" sz="110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sp>
        <p:nvSpPr>
          <p:cNvPr id="13" name="사각형: 둥근 모서리 12"/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CONTENTS</a:t>
            </a:r>
            <a:endParaRPr lang="ko-KR" altLang="en-US" sz="110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CONTENTS</a:t>
            </a:r>
            <a:endParaRPr lang="ko-KR" altLang="en-US" sz="110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sp>
        <p:nvSpPr>
          <p:cNvPr id="15" name="사각형: 둥근 모서리 14"/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CONTENTS</a:t>
            </a:r>
            <a:endParaRPr lang="ko-KR" altLang="en-US" sz="110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sp>
        <p:nvSpPr>
          <p:cNvPr id="16" name="사각형: 둥근 모서리 15"/>
          <p:cNvSpPr/>
          <p:nvPr/>
        </p:nvSpPr>
        <p:spPr>
          <a:xfrm>
            <a:off x="8700258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CONTENTS</a:t>
            </a:r>
            <a:endParaRPr lang="ko-KR" altLang="en-US" sz="110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sp>
        <p:nvSpPr>
          <p:cNvPr id="17" name="사각형: 둥근 모서리 16"/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CONTENTS</a:t>
            </a:r>
            <a:endParaRPr lang="ko-KR" altLang="en-US" sz="110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sp>
        <p:nvSpPr>
          <p:cNvPr id="18" name="자유형: 도형 17"/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108360 w 11810492"/>
              <a:gd name="connsiteY0" fmla="*/ 0 h 6412992"/>
              <a:gd name="connsiteX1" fmla="*/ 1517157 w 11810492"/>
              <a:gd name="connsiteY1" fmla="*/ 0 h 6412992"/>
              <a:gd name="connsiteX2" fmla="*/ 1625517 w 11810492"/>
              <a:gd name="connsiteY2" fmla="*/ 108360 h 6412992"/>
              <a:gd name="connsiteX3" fmla="*/ 1625517 w 11810492"/>
              <a:gd name="connsiteY3" fmla="*/ 456184 h 6412992"/>
              <a:gd name="connsiteX4" fmla="*/ 11684625 w 11810492"/>
              <a:gd name="connsiteY4" fmla="*/ 456184 h 6412992"/>
              <a:gd name="connsiteX5" fmla="*/ 11810492 w 11810492"/>
              <a:gd name="connsiteY5" fmla="*/ 582051 h 6412992"/>
              <a:gd name="connsiteX6" fmla="*/ 11810492 w 11810492"/>
              <a:gd name="connsiteY6" fmla="*/ 6287125 h 6412992"/>
              <a:gd name="connsiteX7" fmla="*/ 11684625 w 11810492"/>
              <a:gd name="connsiteY7" fmla="*/ 6412992 h 6412992"/>
              <a:gd name="connsiteX8" fmla="*/ 125867 w 11810492"/>
              <a:gd name="connsiteY8" fmla="*/ 6412992 h 6412992"/>
              <a:gd name="connsiteX9" fmla="*/ 0 w 11810492"/>
              <a:gd name="connsiteY9" fmla="*/ 6287125 h 6412992"/>
              <a:gd name="connsiteX10" fmla="*/ 0 w 11810492"/>
              <a:gd name="connsiteY10" fmla="*/ 1244952 h 6412992"/>
              <a:gd name="connsiteX11" fmla="*/ 0 w 11810492"/>
              <a:gd name="connsiteY11" fmla="*/ 582051 h 6412992"/>
              <a:gd name="connsiteX12" fmla="*/ 0 w 11810492"/>
              <a:gd name="connsiteY12" fmla="*/ 108360 h 6412992"/>
              <a:gd name="connsiteX13" fmla="*/ 108360 w 11810492"/>
              <a:gd name="connsiteY13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810492" h="6412992">
                <a:moveTo>
                  <a:pt x="108360" y="0"/>
                </a:moveTo>
                <a:lnTo>
                  <a:pt x="1517157" y="0"/>
                </a:lnTo>
                <a:cubicBezTo>
                  <a:pt x="1577003" y="0"/>
                  <a:pt x="1625517" y="48514"/>
                  <a:pt x="1625517" y="108360"/>
                </a:cubicBezTo>
                <a:lnTo>
                  <a:pt x="1625517" y="456184"/>
                </a:lnTo>
                <a:lnTo>
                  <a:pt x="11684625" y="456184"/>
                </a:lnTo>
                <a:cubicBezTo>
                  <a:pt x="11754139" y="456184"/>
                  <a:pt x="11810492" y="512537"/>
                  <a:pt x="11810492" y="582051"/>
                </a:cubicBezTo>
                <a:lnTo>
                  <a:pt x="11810492" y="6287125"/>
                </a:lnTo>
                <a:cubicBezTo>
                  <a:pt x="11810492" y="6356639"/>
                  <a:pt x="11754139" y="6412992"/>
                  <a:pt x="11684625" y="6412992"/>
                </a:cubicBezTo>
                <a:lnTo>
                  <a:pt x="125867" y="6412992"/>
                </a:lnTo>
                <a:cubicBezTo>
                  <a:pt x="56353" y="6412992"/>
                  <a:pt x="0" y="6356639"/>
                  <a:pt x="0" y="6287125"/>
                </a:cubicBezTo>
                <a:lnTo>
                  <a:pt x="0" y="1244952"/>
                </a:lnTo>
                <a:lnTo>
                  <a:pt x="0" y="582051"/>
                </a:lnTo>
                <a:lnTo>
                  <a:pt x="0" y="108360"/>
                </a:lnTo>
                <a:cubicBezTo>
                  <a:pt x="0" y="48514"/>
                  <a:pt x="48514" y="0"/>
                  <a:pt x="10836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2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anchor="t">
            <a:noAutofit/>
          </a:bodyPr>
          <a:lstStyle/>
          <a:p>
            <a:pPr marL="1435100" latinLnBrk="0">
              <a:defRPr/>
            </a:pPr>
            <a:r>
              <a:rPr lang="ko-KR" altLang="en-US" sz="2000" b="1" kern="0">
                <a:solidFill>
                  <a:srgbClr val="52677C"/>
                </a:solidFill>
              </a:rPr>
              <a:t>팀원 소개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8671" y="332183"/>
            <a:ext cx="1435100" cy="29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rgbClr val="44546A"/>
                </a:solidFill>
                <a:latin typeface="Tmon몬소리 Black"/>
                <a:ea typeface="Tmon몬소리 Black"/>
              </a:rPr>
              <a:t>팀원 소개</a:t>
            </a:r>
          </a:p>
        </p:txBody>
      </p:sp>
      <p:sp>
        <p:nvSpPr>
          <p:cNvPr id="7" name="사각형: 둥근 모서리 6"/>
          <p:cNvSpPr/>
          <p:nvPr/>
        </p:nvSpPr>
        <p:spPr>
          <a:xfrm>
            <a:off x="444046" y="913674"/>
            <a:ext cx="1173861" cy="291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 cmpd="dbl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ko-KR" altLang="en-US" sz="1100">
                <a:solidFill>
                  <a:srgbClr val="44546A"/>
                </a:solidFill>
                <a:latin typeface="Tmon몬소리 Black"/>
                <a:ea typeface="Tmon몬소리 Black"/>
              </a:rPr>
              <a:t>팀원 소개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24643" y="3620661"/>
            <a:ext cx="1719145" cy="36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b="1">
              <a:solidFill>
                <a:srgbClr val="4496BB"/>
              </a:solidFill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1038844" y="2118577"/>
          <a:ext cx="10111764" cy="317797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528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8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8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6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61">
                <a:tc row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회의 참여 인원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2677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884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884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맡은 역할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884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053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  <a:defRPr/>
                      </a:pPr>
                      <a:r>
                        <a:rPr lang="en-US" altLang="ko-KR" b="1" i="0" u="none" strike="noStrike"/>
                        <a:t>20171112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김동준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게임 스크립트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b="1"/>
                        <a:t>작성 및 구현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3053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  <a:defRPr/>
                      </a:pPr>
                      <a:r>
                        <a:rPr lang="EN-US" b="1" i="0" u="none" strike="noStrike"/>
                        <a:t>20161461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조태연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게임 사운드 선정 및 트러블 슈팅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3053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  <a:defRPr/>
                      </a:pPr>
                      <a:r>
                        <a:rPr lang="EN-US" b="1" i="0" u="none" strike="noStrike"/>
                        <a:t>20171167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박지은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  <a:defRPr/>
                      </a:pPr>
                      <a:r>
                        <a:rPr b="1" i="0" u="none" strike="noStrike"/>
                        <a:t>회의록 작성 및 맵</a:t>
                      </a:r>
                    </a:p>
                    <a:p>
                      <a:pPr marL="25400" marR="2540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  <a:defRPr/>
                      </a:pPr>
                      <a:r>
                        <a:rPr b="1" i="0" u="none" strike="noStrike"/>
                        <a:t>카드, PPT 제작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3053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  <a:defRPr/>
                      </a:pPr>
                      <a:r>
                        <a:rPr lang="EN-US" b="1" i="0" u="none" strike="noStrike"/>
                        <a:t>20193178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/>
                        <a:t>배장원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  <a:defRPr/>
                      </a:pPr>
                      <a:r>
                        <a:rPr lang="EN-US" b="1" i="0" u="none" strike="noStrike"/>
                        <a:t>게임 오브젝트 선정 및 맵 디자인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779" y="237018"/>
            <a:ext cx="11810492" cy="6412992"/>
            <a:chOff x="212779" y="237018"/>
            <a:chExt cx="11810492" cy="6412992"/>
          </a:xfrm>
        </p:grpSpPr>
        <p:sp>
          <p:nvSpPr>
            <p:cNvPr id="12" name="사각형: 둥근 모서리 11"/>
            <p:cNvSpPr/>
            <p:nvPr/>
          </p:nvSpPr>
          <p:spPr>
            <a:xfrm>
              <a:off x="1910275" y="411190"/>
              <a:ext cx="1625517" cy="1353312"/>
            </a:xfrm>
            <a:prstGeom prst="roundRect">
              <a:avLst>
                <a:gd name="adj" fmla="val 8007"/>
              </a:avLst>
            </a:prstGeom>
            <a:solidFill>
              <a:srgbClr val="52677C"/>
            </a:solidFill>
            <a:ln w="28575">
              <a:solidFill>
                <a:schemeClr val="tx2"/>
              </a:solidFill>
            </a:ln>
            <a:effectLst>
              <a:outerShdw dist="38100" dir="8100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/>
              </a:pPr>
              <a:r>
                <a:rPr lang="en-US" altLang="ko-KR" sz="1100">
                  <a:solidFill>
                    <a:prstClr val="white"/>
                  </a:solidFill>
                  <a:latin typeface="Tmon몬소리 Black"/>
                  <a:ea typeface="Tmon몬소리 Black"/>
                </a:rPr>
                <a:t>CONTENTS</a:t>
              </a:r>
              <a:endParaRPr lang="ko-KR" altLang="en-US" sz="1100">
                <a:solidFill>
                  <a:prstClr val="white"/>
                </a:solidFill>
                <a:latin typeface="Tmon몬소리 Black"/>
                <a:ea typeface="Tmon몬소리 Black"/>
              </a:endParaRPr>
            </a:p>
          </p:txBody>
        </p:sp>
        <p:sp>
          <p:nvSpPr>
            <p:cNvPr id="13" name="사각형: 둥근 모서리 12"/>
            <p:cNvSpPr/>
            <p:nvPr/>
          </p:nvSpPr>
          <p:spPr>
            <a:xfrm>
              <a:off x="3607771" y="411190"/>
              <a:ext cx="1625517" cy="1353312"/>
            </a:xfrm>
            <a:prstGeom prst="roundRect">
              <a:avLst>
                <a:gd name="adj" fmla="val 8007"/>
              </a:avLst>
            </a:prstGeom>
            <a:solidFill>
              <a:srgbClr val="52677C"/>
            </a:solidFill>
            <a:ln w="28575">
              <a:solidFill>
                <a:schemeClr val="tx2"/>
              </a:solidFill>
            </a:ln>
            <a:effectLst>
              <a:outerShdw dist="38100" dir="8100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/>
              </a:pPr>
              <a:r>
                <a:rPr lang="en-US" altLang="ko-KR" sz="1100">
                  <a:solidFill>
                    <a:prstClr val="white"/>
                  </a:solidFill>
                  <a:latin typeface="Tmon몬소리 Black"/>
                  <a:ea typeface="Tmon몬소리 Black"/>
                </a:rPr>
                <a:t>CONTENTS</a:t>
              </a:r>
              <a:endParaRPr lang="ko-KR" altLang="en-US" sz="1100">
                <a:solidFill>
                  <a:prstClr val="white"/>
                </a:solidFill>
                <a:latin typeface="Tmon몬소리 Black"/>
                <a:ea typeface="Tmon몬소리 Black"/>
              </a:endParaRPr>
            </a:p>
          </p:txBody>
        </p:sp>
        <p:sp>
          <p:nvSpPr>
            <p:cNvPr id="14" name="사각형: 둥근 모서리 13"/>
            <p:cNvSpPr/>
            <p:nvPr/>
          </p:nvSpPr>
          <p:spPr>
            <a:xfrm>
              <a:off x="5305267" y="411190"/>
              <a:ext cx="1625517" cy="1353312"/>
            </a:xfrm>
            <a:prstGeom prst="roundRect">
              <a:avLst>
                <a:gd name="adj" fmla="val 8007"/>
              </a:avLst>
            </a:prstGeom>
            <a:solidFill>
              <a:srgbClr val="52677C"/>
            </a:solidFill>
            <a:ln w="28575">
              <a:solidFill>
                <a:schemeClr val="tx2"/>
              </a:solidFill>
            </a:ln>
            <a:effectLst>
              <a:outerShdw dist="38100" dir="8100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/>
              </a:pPr>
              <a:r>
                <a:rPr lang="en-US" altLang="ko-KR" sz="1100">
                  <a:solidFill>
                    <a:prstClr val="white"/>
                  </a:solidFill>
                  <a:latin typeface="Tmon몬소리 Black"/>
                  <a:ea typeface="Tmon몬소리 Black"/>
                </a:rPr>
                <a:t>CONTENTS</a:t>
              </a:r>
              <a:endParaRPr lang="ko-KR" altLang="en-US" sz="1100">
                <a:solidFill>
                  <a:prstClr val="white"/>
                </a:solidFill>
                <a:latin typeface="Tmon몬소리 Black"/>
                <a:ea typeface="Tmon몬소리 Black"/>
              </a:endParaRPr>
            </a:p>
          </p:txBody>
        </p:sp>
        <p:sp>
          <p:nvSpPr>
            <p:cNvPr id="15" name="사각형: 둥근 모서리 14"/>
            <p:cNvSpPr/>
            <p:nvPr/>
          </p:nvSpPr>
          <p:spPr>
            <a:xfrm>
              <a:off x="7002762" y="411190"/>
              <a:ext cx="1625517" cy="1353312"/>
            </a:xfrm>
            <a:prstGeom prst="roundRect">
              <a:avLst>
                <a:gd name="adj" fmla="val 8007"/>
              </a:avLst>
            </a:prstGeom>
            <a:solidFill>
              <a:srgbClr val="52677C"/>
            </a:solidFill>
            <a:ln w="28575">
              <a:solidFill>
                <a:schemeClr val="tx2"/>
              </a:solidFill>
            </a:ln>
            <a:effectLst>
              <a:outerShdw dist="38100" dir="8100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/>
              </a:pPr>
              <a:r>
                <a:rPr lang="en-US" altLang="ko-KR" sz="1100">
                  <a:solidFill>
                    <a:prstClr val="white"/>
                  </a:solidFill>
                  <a:latin typeface="Tmon몬소리 Black"/>
                  <a:ea typeface="Tmon몬소리 Black"/>
                </a:rPr>
                <a:t>CONTENTS</a:t>
              </a:r>
              <a:endParaRPr lang="ko-KR" altLang="en-US" sz="1100">
                <a:solidFill>
                  <a:prstClr val="white"/>
                </a:solidFill>
                <a:latin typeface="Tmon몬소리 Black"/>
                <a:ea typeface="Tmon몬소리 Black"/>
              </a:endParaRPr>
            </a:p>
          </p:txBody>
        </p:sp>
        <p:sp>
          <p:nvSpPr>
            <p:cNvPr id="16" name="사각형: 둥근 모서리 15"/>
            <p:cNvSpPr/>
            <p:nvPr/>
          </p:nvSpPr>
          <p:spPr>
            <a:xfrm>
              <a:off x="8700258" y="411190"/>
              <a:ext cx="1625517" cy="1353312"/>
            </a:xfrm>
            <a:prstGeom prst="roundRect">
              <a:avLst>
                <a:gd name="adj" fmla="val 8007"/>
              </a:avLst>
            </a:prstGeom>
            <a:solidFill>
              <a:srgbClr val="52677C"/>
            </a:solidFill>
            <a:ln w="28575">
              <a:solidFill>
                <a:schemeClr val="tx2"/>
              </a:solidFill>
            </a:ln>
            <a:effectLst>
              <a:outerShdw dist="38100" dir="8100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/>
              </a:pPr>
              <a:r>
                <a:rPr lang="en-US" altLang="ko-KR" sz="1100">
                  <a:solidFill>
                    <a:prstClr val="white"/>
                  </a:solidFill>
                  <a:latin typeface="Tmon몬소리 Black"/>
                  <a:ea typeface="Tmon몬소리 Black"/>
                </a:rPr>
                <a:t>CONTENTS</a:t>
              </a:r>
              <a:endParaRPr lang="ko-KR" altLang="en-US" sz="1100">
                <a:solidFill>
                  <a:prstClr val="white"/>
                </a:solidFill>
                <a:latin typeface="Tmon몬소리 Black"/>
                <a:ea typeface="Tmon몬소리 Black"/>
              </a:endParaRPr>
            </a:p>
          </p:txBody>
        </p:sp>
        <p:sp>
          <p:nvSpPr>
            <p:cNvPr id="17" name="사각형: 둥근 모서리 16"/>
            <p:cNvSpPr/>
            <p:nvPr/>
          </p:nvSpPr>
          <p:spPr>
            <a:xfrm>
              <a:off x="10397754" y="411190"/>
              <a:ext cx="1625517" cy="1353312"/>
            </a:xfrm>
            <a:prstGeom prst="roundRect">
              <a:avLst>
                <a:gd name="adj" fmla="val 8007"/>
              </a:avLst>
            </a:prstGeom>
            <a:solidFill>
              <a:srgbClr val="52677C"/>
            </a:solidFill>
            <a:ln w="28575">
              <a:solidFill>
                <a:schemeClr val="tx2"/>
              </a:solidFill>
            </a:ln>
            <a:effectLst>
              <a:outerShdw dist="38100" dir="8100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/>
              </a:pPr>
              <a:r>
                <a:rPr lang="en-US" altLang="ko-KR" sz="1100">
                  <a:solidFill>
                    <a:prstClr val="white"/>
                  </a:solidFill>
                  <a:latin typeface="Tmon몬소리 Black"/>
                  <a:ea typeface="Tmon몬소리 Black"/>
                </a:rPr>
                <a:t>CONTENTS</a:t>
              </a:r>
              <a:endParaRPr lang="ko-KR" altLang="en-US" sz="1100">
                <a:solidFill>
                  <a:prstClr val="white"/>
                </a:solidFill>
                <a:latin typeface="Tmon몬소리 Black"/>
                <a:ea typeface="Tmon몬소리 Black"/>
              </a:endParaRPr>
            </a:p>
          </p:txBody>
        </p:sp>
        <p:sp>
          <p:nvSpPr>
            <p:cNvPr id="18" name="자유형: 도형 17"/>
            <p:cNvSpPr/>
            <p:nvPr/>
          </p:nvSpPr>
          <p:spPr>
            <a:xfrm>
              <a:off x="212779" y="237018"/>
              <a:ext cx="11810492" cy="6412992"/>
            </a:xfrm>
            <a:custGeom>
              <a:avLst/>
              <a:gdLst>
                <a:gd name="connsiteX0" fmla="*/ 108360 w 11810492"/>
                <a:gd name="connsiteY0" fmla="*/ 0 h 6412992"/>
                <a:gd name="connsiteX1" fmla="*/ 1517157 w 11810492"/>
                <a:gd name="connsiteY1" fmla="*/ 0 h 6412992"/>
                <a:gd name="connsiteX2" fmla="*/ 1625517 w 11810492"/>
                <a:gd name="connsiteY2" fmla="*/ 108360 h 6412992"/>
                <a:gd name="connsiteX3" fmla="*/ 1625517 w 11810492"/>
                <a:gd name="connsiteY3" fmla="*/ 456184 h 6412992"/>
                <a:gd name="connsiteX4" fmla="*/ 11684625 w 11810492"/>
                <a:gd name="connsiteY4" fmla="*/ 456184 h 6412992"/>
                <a:gd name="connsiteX5" fmla="*/ 11810492 w 11810492"/>
                <a:gd name="connsiteY5" fmla="*/ 582051 h 6412992"/>
                <a:gd name="connsiteX6" fmla="*/ 11810492 w 11810492"/>
                <a:gd name="connsiteY6" fmla="*/ 6287125 h 6412992"/>
                <a:gd name="connsiteX7" fmla="*/ 11684625 w 11810492"/>
                <a:gd name="connsiteY7" fmla="*/ 6412992 h 6412992"/>
                <a:gd name="connsiteX8" fmla="*/ 125867 w 11810492"/>
                <a:gd name="connsiteY8" fmla="*/ 6412992 h 6412992"/>
                <a:gd name="connsiteX9" fmla="*/ 0 w 11810492"/>
                <a:gd name="connsiteY9" fmla="*/ 6287125 h 6412992"/>
                <a:gd name="connsiteX10" fmla="*/ 0 w 11810492"/>
                <a:gd name="connsiteY10" fmla="*/ 1244952 h 6412992"/>
                <a:gd name="connsiteX11" fmla="*/ 0 w 11810492"/>
                <a:gd name="connsiteY11" fmla="*/ 582051 h 6412992"/>
                <a:gd name="connsiteX12" fmla="*/ 0 w 11810492"/>
                <a:gd name="connsiteY12" fmla="*/ 108360 h 6412992"/>
                <a:gd name="connsiteX13" fmla="*/ 108360 w 11810492"/>
                <a:gd name="connsiteY13" fmla="*/ 0 h 6412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10492" h="6412992">
                  <a:moveTo>
                    <a:pt x="108360" y="0"/>
                  </a:moveTo>
                  <a:lnTo>
                    <a:pt x="1517157" y="0"/>
                  </a:lnTo>
                  <a:cubicBezTo>
                    <a:pt x="1577003" y="0"/>
                    <a:pt x="1625517" y="48514"/>
                    <a:pt x="1625517" y="108360"/>
                  </a:cubicBezTo>
                  <a:lnTo>
                    <a:pt x="1625517" y="456184"/>
                  </a:lnTo>
                  <a:lnTo>
                    <a:pt x="11684625" y="456184"/>
                  </a:lnTo>
                  <a:cubicBezTo>
                    <a:pt x="11754139" y="456184"/>
                    <a:pt x="11810492" y="512537"/>
                    <a:pt x="11810492" y="582051"/>
                  </a:cubicBezTo>
                  <a:lnTo>
                    <a:pt x="11810492" y="6287125"/>
                  </a:lnTo>
                  <a:cubicBezTo>
                    <a:pt x="11810492" y="6356639"/>
                    <a:pt x="11754139" y="6412992"/>
                    <a:pt x="11684625" y="6412992"/>
                  </a:cubicBezTo>
                  <a:lnTo>
                    <a:pt x="125867" y="6412992"/>
                  </a:lnTo>
                  <a:cubicBezTo>
                    <a:pt x="56353" y="6412992"/>
                    <a:pt x="0" y="6356639"/>
                    <a:pt x="0" y="6287125"/>
                  </a:cubicBezTo>
                  <a:lnTo>
                    <a:pt x="0" y="1244952"/>
                  </a:lnTo>
                  <a:lnTo>
                    <a:pt x="0" y="582051"/>
                  </a:lnTo>
                  <a:lnTo>
                    <a:pt x="0" y="108360"/>
                  </a:lnTo>
                  <a:cubicBezTo>
                    <a:pt x="0" y="48514"/>
                    <a:pt x="48514" y="0"/>
                    <a:pt x="108360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2"/>
              </a:solidFill>
            </a:ln>
            <a:effectLst>
              <a:outerShdw dist="889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684000" anchor="t">
              <a:noAutofit/>
            </a:bodyPr>
            <a:lstStyle/>
            <a:p>
              <a:pPr marL="1435100" latinLnBrk="0">
                <a:defRPr/>
              </a:pPr>
              <a:r>
                <a:rPr lang="ko-KR" altLang="en-US" sz="2000" b="1" kern="0">
                  <a:solidFill>
                    <a:srgbClr val="52677C"/>
                  </a:solidFill>
                </a:rPr>
                <a:t>게임 제작 방향 및 변경 사항</a:t>
              </a: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350221" y="681264"/>
              <a:ext cx="1332000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98671" y="332183"/>
              <a:ext cx="1435100" cy="2945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>
                  <a:solidFill>
                    <a:srgbClr val="44546A"/>
                  </a:solidFill>
                  <a:latin typeface="Tmon몬소리 Black"/>
                  <a:ea typeface="Tmon몬소리 Black"/>
                </a:rPr>
                <a:t>기획개발 방향</a:t>
              </a:r>
            </a:p>
          </p:txBody>
        </p:sp>
        <p:sp>
          <p:nvSpPr>
            <p:cNvPr id="7" name="사각형: 둥근 모서리 6"/>
            <p:cNvSpPr/>
            <p:nvPr/>
          </p:nvSpPr>
          <p:spPr>
            <a:xfrm>
              <a:off x="444046" y="913674"/>
              <a:ext cx="1173861" cy="29146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 cmpd="dbl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1100">
                  <a:solidFill>
                    <a:srgbClr val="44546A"/>
                  </a:solidFill>
                  <a:latin typeface="Tmon몬소리 Black"/>
                  <a:ea typeface="Tmon몬소리 Black"/>
                </a:rPr>
                <a:t>개발 진행 과정</a:t>
              </a:r>
            </a:p>
          </p:txBody>
        </p:sp>
      </p:grpSp>
      <p:sp>
        <p:nvSpPr>
          <p:cNvPr id="68" name="육각형 67"/>
          <p:cNvSpPr/>
          <p:nvPr/>
        </p:nvSpPr>
        <p:spPr>
          <a:xfrm>
            <a:off x="2661544" y="3304302"/>
            <a:ext cx="1296000" cy="129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>
                <a:solidFill>
                  <a:srgbClr val="44546A"/>
                </a:solidFill>
              </a:rPr>
              <a:t>기존 카드게임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b="1">
                <a:solidFill>
                  <a:srgbClr val="44546A"/>
                </a:solidFill>
              </a:rPr>
              <a:t>BASE</a:t>
            </a:r>
            <a:r>
              <a:rPr lang="ko-KR" altLang="en-US" sz="1200" b="1">
                <a:solidFill>
                  <a:srgbClr val="44546A"/>
                </a:solidFill>
              </a:rPr>
              <a:t> 유지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6784801" y="5358607"/>
            <a:ext cx="2219276" cy="678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300" b="1">
                <a:solidFill>
                  <a:prstClr val="black">
                    <a:lumMod val="65000"/>
                    <a:lumOff val="35000"/>
                  </a:prstClr>
                </a:solidFill>
              </a:rPr>
              <a:t>카드 인식 후 맵 전개되며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300" b="1">
                <a:solidFill>
                  <a:prstClr val="black">
                    <a:lumMod val="65000"/>
                    <a:lumOff val="35000"/>
                  </a:prstClr>
                </a:solidFill>
              </a:rPr>
              <a:t>게임 </a:t>
            </a:r>
            <a:r>
              <a:rPr lang="en-US" altLang="ko-KR" sz="1300" b="1">
                <a:solidFill>
                  <a:prstClr val="black">
                    <a:lumMod val="65000"/>
                    <a:lumOff val="35000"/>
                  </a:prstClr>
                </a:solidFill>
              </a:rPr>
              <a:t>START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7319071" y="4984210"/>
            <a:ext cx="999732" cy="270189"/>
          </a:xfrm>
          <a:prstGeom prst="roundRect">
            <a:avLst>
              <a:gd name="adj" fmla="val 50000"/>
            </a:avLst>
          </a:prstGeom>
          <a:solidFill>
            <a:srgbClr val="52677C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 b="1">
                <a:solidFill>
                  <a:prstClr val="white"/>
                </a:solidFill>
              </a:rPr>
              <a:t>CONTENTS</a:t>
            </a:r>
            <a:endParaRPr lang="ko-KR" altLang="en-US" sz="900" b="1">
              <a:solidFill>
                <a:prstClr val="white"/>
              </a:solidFill>
            </a:endParaRPr>
          </a:p>
        </p:txBody>
      </p:sp>
      <p:sp>
        <p:nvSpPr>
          <p:cNvPr id="74" name="왼쪽 대괄호 73"/>
          <p:cNvSpPr/>
          <p:nvPr/>
        </p:nvSpPr>
        <p:spPr>
          <a:xfrm rot="5400000">
            <a:off x="4650843" y="1394512"/>
            <a:ext cx="415274" cy="3097872"/>
          </a:xfrm>
          <a:prstGeom prst="leftBracket">
            <a:avLst>
              <a:gd name="adj" fmla="val 0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5" name="왼쪽 대괄호 74"/>
          <p:cNvSpPr/>
          <p:nvPr/>
        </p:nvSpPr>
        <p:spPr>
          <a:xfrm rot="5400000">
            <a:off x="7748715" y="1394512"/>
            <a:ext cx="415274" cy="3097872"/>
          </a:xfrm>
          <a:prstGeom prst="leftBracket">
            <a:avLst>
              <a:gd name="adj" fmla="val 0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6299415" y="2159811"/>
            <a:ext cx="216000" cy="216000"/>
            <a:chOff x="5737175" y="2205300"/>
            <a:chExt cx="216000" cy="216000"/>
          </a:xfrm>
          <a:solidFill>
            <a:schemeClr val="bg1">
              <a:lumMod val="95000"/>
            </a:schemeClr>
          </a:solidFill>
        </p:grpSpPr>
        <p:sp>
          <p:nvSpPr>
            <p:cNvPr id="77" name="타원 76"/>
            <p:cNvSpPr/>
            <p:nvPr/>
          </p:nvSpPr>
          <p:spPr>
            <a:xfrm>
              <a:off x="5737175" y="2205300"/>
              <a:ext cx="216000" cy="216000"/>
            </a:xfrm>
            <a:prstGeom prst="ellipse">
              <a:avLst/>
            </a:prstGeom>
            <a:grpFill/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5757043" y="2225168"/>
              <a:ext cx="176264" cy="176264"/>
            </a:xfrm>
            <a:prstGeom prst="ellipse">
              <a:avLst/>
            </a:prstGeom>
            <a:grpFill/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5785209" y="2253334"/>
              <a:ext cx="119932" cy="119932"/>
            </a:xfrm>
            <a:prstGeom prst="ellipse">
              <a:avLst/>
            </a:prstGeom>
            <a:grpFill/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cxnSp>
        <p:nvCxnSpPr>
          <p:cNvPr id="80" name="직선 연결선 79"/>
          <p:cNvCxnSpPr/>
          <p:nvPr/>
        </p:nvCxnSpPr>
        <p:spPr>
          <a:xfrm>
            <a:off x="6407415" y="2375811"/>
            <a:ext cx="0" cy="360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5276478" y="1653982"/>
            <a:ext cx="2238642" cy="449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>
                <a:solidFill>
                  <a:srgbClr val="44546A"/>
                </a:solidFill>
              </a:rPr>
              <a:t>추구하는 방향</a:t>
            </a:r>
          </a:p>
        </p:txBody>
      </p:sp>
      <p:sp>
        <p:nvSpPr>
          <p:cNvPr id="96" name="자유형 95"/>
          <p:cNvSpPr/>
          <p:nvPr/>
        </p:nvSpPr>
        <p:spPr>
          <a:xfrm>
            <a:off x="2529813" y="3129511"/>
            <a:ext cx="1559462" cy="1055425"/>
          </a:xfrm>
          <a:custGeom>
            <a:avLst/>
            <a:gdLst>
              <a:gd name="connsiteX0" fmla="*/ 259915 w 1559462"/>
              <a:gd name="connsiteY0" fmla="*/ 0 h 1055425"/>
              <a:gd name="connsiteX1" fmla="*/ 1299547 w 1559462"/>
              <a:gd name="connsiteY1" fmla="*/ 0 h 1055425"/>
              <a:gd name="connsiteX2" fmla="*/ 1559462 w 1559462"/>
              <a:gd name="connsiteY2" fmla="*/ 259915 h 1055425"/>
              <a:gd name="connsiteX3" fmla="*/ 1559462 w 1559462"/>
              <a:gd name="connsiteY3" fmla="*/ 777252 h 1055425"/>
              <a:gd name="connsiteX4" fmla="*/ 1559446 w 1559462"/>
              <a:gd name="connsiteY4" fmla="*/ 777252 h 1055425"/>
              <a:gd name="connsiteX5" fmla="*/ 1559446 w 1559462"/>
              <a:gd name="connsiteY5" fmla="*/ 1055425 h 1055425"/>
              <a:gd name="connsiteX6" fmla="*/ 1517401 w 1559462"/>
              <a:gd name="connsiteY6" fmla="*/ 1055425 h 1055425"/>
              <a:gd name="connsiteX7" fmla="*/ 1517401 w 1559462"/>
              <a:gd name="connsiteY7" fmla="*/ 637193 h 1055425"/>
              <a:gd name="connsiteX8" fmla="*/ 1517417 w 1559462"/>
              <a:gd name="connsiteY8" fmla="*/ 637193 h 1055425"/>
              <a:gd name="connsiteX9" fmla="*/ 1517417 w 1559462"/>
              <a:gd name="connsiteY9" fmla="*/ 296787 h 1055425"/>
              <a:gd name="connsiteX10" fmla="*/ 1271517 w 1559462"/>
              <a:gd name="connsiteY10" fmla="*/ 50887 h 1055425"/>
              <a:gd name="connsiteX11" fmla="*/ 287944 w 1559462"/>
              <a:gd name="connsiteY11" fmla="*/ 50887 h 1055425"/>
              <a:gd name="connsiteX12" fmla="*/ 42044 w 1559462"/>
              <a:gd name="connsiteY12" fmla="*/ 296787 h 1055425"/>
              <a:gd name="connsiteX13" fmla="*/ 42044 w 1559462"/>
              <a:gd name="connsiteY13" fmla="*/ 777252 h 1055425"/>
              <a:gd name="connsiteX14" fmla="*/ 0 w 1559462"/>
              <a:gd name="connsiteY14" fmla="*/ 777252 h 1055425"/>
              <a:gd name="connsiteX15" fmla="*/ 0 w 1559462"/>
              <a:gd name="connsiteY15" fmla="*/ 259915 h 1055425"/>
              <a:gd name="connsiteX16" fmla="*/ 259915 w 1559462"/>
              <a:gd name="connsiteY16" fmla="*/ 0 h 105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59462" h="1055425">
                <a:moveTo>
                  <a:pt x="259915" y="0"/>
                </a:moveTo>
                <a:lnTo>
                  <a:pt x="1299547" y="0"/>
                </a:lnTo>
                <a:cubicBezTo>
                  <a:pt x="1443094" y="0"/>
                  <a:pt x="1559462" y="116368"/>
                  <a:pt x="1559462" y="259915"/>
                </a:cubicBezTo>
                <a:lnTo>
                  <a:pt x="1559462" y="777252"/>
                </a:lnTo>
                <a:lnTo>
                  <a:pt x="1559446" y="777252"/>
                </a:lnTo>
                <a:lnTo>
                  <a:pt x="1559446" y="1055425"/>
                </a:lnTo>
                <a:lnTo>
                  <a:pt x="1517401" y="1055425"/>
                </a:lnTo>
                <a:lnTo>
                  <a:pt x="1517401" y="637193"/>
                </a:lnTo>
                <a:lnTo>
                  <a:pt x="1517417" y="637193"/>
                </a:lnTo>
                <a:lnTo>
                  <a:pt x="1517417" y="296787"/>
                </a:lnTo>
                <a:cubicBezTo>
                  <a:pt x="1517417" y="160980"/>
                  <a:pt x="1407325" y="50887"/>
                  <a:pt x="1271517" y="50887"/>
                </a:cubicBezTo>
                <a:lnTo>
                  <a:pt x="287944" y="50887"/>
                </a:lnTo>
                <a:cubicBezTo>
                  <a:pt x="152137" y="50887"/>
                  <a:pt x="42044" y="160980"/>
                  <a:pt x="42044" y="296787"/>
                </a:cubicBezTo>
                <a:lnTo>
                  <a:pt x="42044" y="777252"/>
                </a:lnTo>
                <a:lnTo>
                  <a:pt x="0" y="777252"/>
                </a:lnTo>
                <a:lnTo>
                  <a:pt x="0" y="259915"/>
                </a:lnTo>
                <a:cubicBezTo>
                  <a:pt x="0" y="116368"/>
                  <a:pt x="116368" y="0"/>
                  <a:pt x="259915" y="0"/>
                </a:cubicBezTo>
                <a:close/>
              </a:path>
            </a:pathLst>
          </a:cu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lnSpc>
                <a:spcPct val="150000"/>
              </a:lnSpc>
              <a:defRPr/>
            </a:pPr>
            <a:endParaRPr lang="en-US" altLang="ko-KR" sz="1200" b="1">
              <a:solidFill>
                <a:srgbClr val="44546A"/>
              </a:solidFill>
            </a:endParaRPr>
          </a:p>
        </p:txBody>
      </p:sp>
      <p:sp>
        <p:nvSpPr>
          <p:cNvPr id="89" name="육각형 67"/>
          <p:cNvSpPr/>
          <p:nvPr/>
        </p:nvSpPr>
        <p:spPr>
          <a:xfrm>
            <a:off x="4178945" y="3304302"/>
            <a:ext cx="1296000" cy="129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>
                <a:solidFill>
                  <a:srgbClr val="44546A"/>
                </a:solidFill>
              </a:rPr>
              <a:t>차별화된 방식</a:t>
            </a:r>
          </a:p>
        </p:txBody>
      </p:sp>
      <p:sp>
        <p:nvSpPr>
          <p:cNvPr id="90" name="육각형 67"/>
          <p:cNvSpPr/>
          <p:nvPr/>
        </p:nvSpPr>
        <p:spPr>
          <a:xfrm>
            <a:off x="5696346" y="3304302"/>
            <a:ext cx="1296000" cy="1296000"/>
          </a:xfrm>
          <a:prstGeom prst="roundRect">
            <a:avLst>
              <a:gd name="adj" fmla="val 16667"/>
            </a:avLst>
          </a:prstGeom>
          <a:solidFill>
            <a:srgbClr val="52677C"/>
          </a:solidFill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>
                <a:solidFill>
                  <a:prstClr val="white"/>
                </a:solidFill>
              </a:rPr>
              <a:t>구현 가능한 범위</a:t>
            </a:r>
          </a:p>
        </p:txBody>
      </p:sp>
      <p:sp>
        <p:nvSpPr>
          <p:cNvPr id="91" name="육각형 67"/>
          <p:cNvSpPr/>
          <p:nvPr/>
        </p:nvSpPr>
        <p:spPr>
          <a:xfrm>
            <a:off x="7213747" y="3304302"/>
            <a:ext cx="1296000" cy="129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>
                <a:solidFill>
                  <a:srgbClr val="44546A"/>
                </a:solidFill>
              </a:rPr>
              <a:t>카드인식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>
                <a:solidFill>
                  <a:srgbClr val="44546A"/>
                </a:solidFill>
              </a:rPr>
              <a:t>후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>
                <a:solidFill>
                  <a:srgbClr val="44546A"/>
                </a:solidFill>
              </a:rPr>
              <a:t>게임 전개 </a:t>
            </a:r>
          </a:p>
        </p:txBody>
      </p:sp>
      <p:sp>
        <p:nvSpPr>
          <p:cNvPr id="92" name="육각형 67"/>
          <p:cNvSpPr/>
          <p:nvPr/>
        </p:nvSpPr>
        <p:spPr>
          <a:xfrm>
            <a:off x="8731148" y="3304302"/>
            <a:ext cx="1296000" cy="129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>
                <a:solidFill>
                  <a:srgbClr val="44546A"/>
                </a:solidFill>
              </a:rPr>
              <a:t>PVP</a:t>
            </a:r>
            <a:r>
              <a:rPr lang="ko-KR" altLang="en-US" sz="1200" b="1">
                <a:solidFill>
                  <a:srgbClr val="44546A"/>
                </a:solidFill>
              </a:rPr>
              <a:t> 대전모드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>
                <a:solidFill>
                  <a:srgbClr val="44546A"/>
                </a:solidFill>
              </a:rPr>
              <a:t>및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>
                <a:solidFill>
                  <a:srgbClr val="44546A"/>
                </a:solidFill>
              </a:rPr>
              <a:t>다양한 변수</a:t>
            </a:r>
          </a:p>
        </p:txBody>
      </p:sp>
      <p:sp>
        <p:nvSpPr>
          <p:cNvPr id="97" name="자유형 96"/>
          <p:cNvSpPr/>
          <p:nvPr/>
        </p:nvSpPr>
        <p:spPr>
          <a:xfrm>
            <a:off x="5564615" y="3126926"/>
            <a:ext cx="1559462" cy="1055425"/>
          </a:xfrm>
          <a:custGeom>
            <a:avLst/>
            <a:gdLst>
              <a:gd name="connsiteX0" fmla="*/ 259915 w 1559462"/>
              <a:gd name="connsiteY0" fmla="*/ 0 h 1055425"/>
              <a:gd name="connsiteX1" fmla="*/ 1299547 w 1559462"/>
              <a:gd name="connsiteY1" fmla="*/ 0 h 1055425"/>
              <a:gd name="connsiteX2" fmla="*/ 1559462 w 1559462"/>
              <a:gd name="connsiteY2" fmla="*/ 259915 h 1055425"/>
              <a:gd name="connsiteX3" fmla="*/ 1559462 w 1559462"/>
              <a:gd name="connsiteY3" fmla="*/ 777252 h 1055425"/>
              <a:gd name="connsiteX4" fmla="*/ 1559446 w 1559462"/>
              <a:gd name="connsiteY4" fmla="*/ 777252 h 1055425"/>
              <a:gd name="connsiteX5" fmla="*/ 1559446 w 1559462"/>
              <a:gd name="connsiteY5" fmla="*/ 1055425 h 1055425"/>
              <a:gd name="connsiteX6" fmla="*/ 1517401 w 1559462"/>
              <a:gd name="connsiteY6" fmla="*/ 1055425 h 1055425"/>
              <a:gd name="connsiteX7" fmla="*/ 1517401 w 1559462"/>
              <a:gd name="connsiteY7" fmla="*/ 637193 h 1055425"/>
              <a:gd name="connsiteX8" fmla="*/ 1517417 w 1559462"/>
              <a:gd name="connsiteY8" fmla="*/ 637193 h 1055425"/>
              <a:gd name="connsiteX9" fmla="*/ 1517417 w 1559462"/>
              <a:gd name="connsiteY9" fmla="*/ 296787 h 1055425"/>
              <a:gd name="connsiteX10" fmla="*/ 1271517 w 1559462"/>
              <a:gd name="connsiteY10" fmla="*/ 50887 h 1055425"/>
              <a:gd name="connsiteX11" fmla="*/ 287944 w 1559462"/>
              <a:gd name="connsiteY11" fmla="*/ 50887 h 1055425"/>
              <a:gd name="connsiteX12" fmla="*/ 42044 w 1559462"/>
              <a:gd name="connsiteY12" fmla="*/ 296787 h 1055425"/>
              <a:gd name="connsiteX13" fmla="*/ 42044 w 1559462"/>
              <a:gd name="connsiteY13" fmla="*/ 777252 h 1055425"/>
              <a:gd name="connsiteX14" fmla="*/ 0 w 1559462"/>
              <a:gd name="connsiteY14" fmla="*/ 777252 h 1055425"/>
              <a:gd name="connsiteX15" fmla="*/ 0 w 1559462"/>
              <a:gd name="connsiteY15" fmla="*/ 259915 h 1055425"/>
              <a:gd name="connsiteX16" fmla="*/ 259915 w 1559462"/>
              <a:gd name="connsiteY16" fmla="*/ 0 h 105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59462" h="1055425">
                <a:moveTo>
                  <a:pt x="259915" y="0"/>
                </a:moveTo>
                <a:lnTo>
                  <a:pt x="1299547" y="0"/>
                </a:lnTo>
                <a:cubicBezTo>
                  <a:pt x="1443094" y="0"/>
                  <a:pt x="1559462" y="116368"/>
                  <a:pt x="1559462" y="259915"/>
                </a:cubicBezTo>
                <a:lnTo>
                  <a:pt x="1559462" y="777252"/>
                </a:lnTo>
                <a:lnTo>
                  <a:pt x="1559446" y="777252"/>
                </a:lnTo>
                <a:lnTo>
                  <a:pt x="1559446" y="1055425"/>
                </a:lnTo>
                <a:lnTo>
                  <a:pt x="1517401" y="1055425"/>
                </a:lnTo>
                <a:lnTo>
                  <a:pt x="1517401" y="637193"/>
                </a:lnTo>
                <a:lnTo>
                  <a:pt x="1517417" y="637193"/>
                </a:lnTo>
                <a:lnTo>
                  <a:pt x="1517417" y="296787"/>
                </a:lnTo>
                <a:cubicBezTo>
                  <a:pt x="1517417" y="160980"/>
                  <a:pt x="1407325" y="50887"/>
                  <a:pt x="1271517" y="50887"/>
                </a:cubicBezTo>
                <a:lnTo>
                  <a:pt x="287944" y="50887"/>
                </a:lnTo>
                <a:cubicBezTo>
                  <a:pt x="152137" y="50887"/>
                  <a:pt x="42044" y="160980"/>
                  <a:pt x="42044" y="296787"/>
                </a:cubicBezTo>
                <a:lnTo>
                  <a:pt x="42044" y="777252"/>
                </a:lnTo>
                <a:lnTo>
                  <a:pt x="0" y="777252"/>
                </a:lnTo>
                <a:lnTo>
                  <a:pt x="0" y="259915"/>
                </a:lnTo>
                <a:cubicBezTo>
                  <a:pt x="0" y="116368"/>
                  <a:pt x="116368" y="0"/>
                  <a:pt x="259915" y="0"/>
                </a:cubicBezTo>
                <a:close/>
              </a:path>
            </a:pathLst>
          </a:cu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lnSpc>
                <a:spcPct val="150000"/>
              </a:lnSpc>
              <a:defRPr/>
            </a:pPr>
            <a:endParaRPr lang="en-US" altLang="ko-KR" sz="1200" b="1">
              <a:solidFill>
                <a:srgbClr val="44546A"/>
              </a:solidFill>
            </a:endParaRPr>
          </a:p>
        </p:txBody>
      </p:sp>
      <p:sp>
        <p:nvSpPr>
          <p:cNvPr id="98" name="자유형 97"/>
          <p:cNvSpPr/>
          <p:nvPr/>
        </p:nvSpPr>
        <p:spPr>
          <a:xfrm>
            <a:off x="8599417" y="3135367"/>
            <a:ext cx="1559462" cy="1055425"/>
          </a:xfrm>
          <a:custGeom>
            <a:avLst/>
            <a:gdLst>
              <a:gd name="connsiteX0" fmla="*/ 259915 w 1559462"/>
              <a:gd name="connsiteY0" fmla="*/ 0 h 1055425"/>
              <a:gd name="connsiteX1" fmla="*/ 1299547 w 1559462"/>
              <a:gd name="connsiteY1" fmla="*/ 0 h 1055425"/>
              <a:gd name="connsiteX2" fmla="*/ 1559462 w 1559462"/>
              <a:gd name="connsiteY2" fmla="*/ 259915 h 1055425"/>
              <a:gd name="connsiteX3" fmla="*/ 1559462 w 1559462"/>
              <a:gd name="connsiteY3" fmla="*/ 777252 h 1055425"/>
              <a:gd name="connsiteX4" fmla="*/ 1559446 w 1559462"/>
              <a:gd name="connsiteY4" fmla="*/ 777252 h 1055425"/>
              <a:gd name="connsiteX5" fmla="*/ 1559446 w 1559462"/>
              <a:gd name="connsiteY5" fmla="*/ 1055425 h 1055425"/>
              <a:gd name="connsiteX6" fmla="*/ 1517401 w 1559462"/>
              <a:gd name="connsiteY6" fmla="*/ 1055425 h 1055425"/>
              <a:gd name="connsiteX7" fmla="*/ 1517401 w 1559462"/>
              <a:gd name="connsiteY7" fmla="*/ 637193 h 1055425"/>
              <a:gd name="connsiteX8" fmla="*/ 1517417 w 1559462"/>
              <a:gd name="connsiteY8" fmla="*/ 637193 h 1055425"/>
              <a:gd name="connsiteX9" fmla="*/ 1517417 w 1559462"/>
              <a:gd name="connsiteY9" fmla="*/ 296787 h 1055425"/>
              <a:gd name="connsiteX10" fmla="*/ 1271517 w 1559462"/>
              <a:gd name="connsiteY10" fmla="*/ 50887 h 1055425"/>
              <a:gd name="connsiteX11" fmla="*/ 287944 w 1559462"/>
              <a:gd name="connsiteY11" fmla="*/ 50887 h 1055425"/>
              <a:gd name="connsiteX12" fmla="*/ 42044 w 1559462"/>
              <a:gd name="connsiteY12" fmla="*/ 296787 h 1055425"/>
              <a:gd name="connsiteX13" fmla="*/ 42044 w 1559462"/>
              <a:gd name="connsiteY13" fmla="*/ 777252 h 1055425"/>
              <a:gd name="connsiteX14" fmla="*/ 0 w 1559462"/>
              <a:gd name="connsiteY14" fmla="*/ 777252 h 1055425"/>
              <a:gd name="connsiteX15" fmla="*/ 0 w 1559462"/>
              <a:gd name="connsiteY15" fmla="*/ 259915 h 1055425"/>
              <a:gd name="connsiteX16" fmla="*/ 259915 w 1559462"/>
              <a:gd name="connsiteY16" fmla="*/ 0 h 105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59462" h="1055425">
                <a:moveTo>
                  <a:pt x="259915" y="0"/>
                </a:moveTo>
                <a:lnTo>
                  <a:pt x="1299547" y="0"/>
                </a:lnTo>
                <a:cubicBezTo>
                  <a:pt x="1443094" y="0"/>
                  <a:pt x="1559462" y="116368"/>
                  <a:pt x="1559462" y="259915"/>
                </a:cubicBezTo>
                <a:lnTo>
                  <a:pt x="1559462" y="777252"/>
                </a:lnTo>
                <a:lnTo>
                  <a:pt x="1559446" y="777252"/>
                </a:lnTo>
                <a:lnTo>
                  <a:pt x="1559446" y="1055425"/>
                </a:lnTo>
                <a:lnTo>
                  <a:pt x="1517401" y="1055425"/>
                </a:lnTo>
                <a:lnTo>
                  <a:pt x="1517401" y="637193"/>
                </a:lnTo>
                <a:lnTo>
                  <a:pt x="1517417" y="637193"/>
                </a:lnTo>
                <a:lnTo>
                  <a:pt x="1517417" y="296787"/>
                </a:lnTo>
                <a:cubicBezTo>
                  <a:pt x="1517417" y="160980"/>
                  <a:pt x="1407325" y="50887"/>
                  <a:pt x="1271517" y="50887"/>
                </a:cubicBezTo>
                <a:lnTo>
                  <a:pt x="287944" y="50887"/>
                </a:lnTo>
                <a:cubicBezTo>
                  <a:pt x="152137" y="50887"/>
                  <a:pt x="42044" y="160980"/>
                  <a:pt x="42044" y="296787"/>
                </a:cubicBezTo>
                <a:lnTo>
                  <a:pt x="42044" y="777252"/>
                </a:lnTo>
                <a:lnTo>
                  <a:pt x="0" y="777252"/>
                </a:lnTo>
                <a:lnTo>
                  <a:pt x="0" y="259915"/>
                </a:lnTo>
                <a:cubicBezTo>
                  <a:pt x="0" y="116368"/>
                  <a:pt x="116368" y="0"/>
                  <a:pt x="259915" y="0"/>
                </a:cubicBezTo>
                <a:close/>
              </a:path>
            </a:pathLst>
          </a:cu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lnSpc>
                <a:spcPct val="150000"/>
              </a:lnSpc>
              <a:defRPr/>
            </a:pPr>
            <a:endParaRPr lang="en-US" altLang="ko-KR" sz="1200" b="1">
              <a:solidFill>
                <a:srgbClr val="44546A"/>
              </a:solidFill>
            </a:endParaRPr>
          </a:p>
        </p:txBody>
      </p:sp>
      <p:sp>
        <p:nvSpPr>
          <p:cNvPr id="100" name="자유형 99"/>
          <p:cNvSpPr/>
          <p:nvPr/>
        </p:nvSpPr>
        <p:spPr>
          <a:xfrm flipV="1">
            <a:off x="4048040" y="3701932"/>
            <a:ext cx="1557810" cy="1055425"/>
          </a:xfrm>
          <a:custGeom>
            <a:avLst/>
            <a:gdLst>
              <a:gd name="connsiteX0" fmla="*/ 259915 w 1559462"/>
              <a:gd name="connsiteY0" fmla="*/ 0 h 1055425"/>
              <a:gd name="connsiteX1" fmla="*/ 1299547 w 1559462"/>
              <a:gd name="connsiteY1" fmla="*/ 0 h 1055425"/>
              <a:gd name="connsiteX2" fmla="*/ 1559462 w 1559462"/>
              <a:gd name="connsiteY2" fmla="*/ 259915 h 1055425"/>
              <a:gd name="connsiteX3" fmla="*/ 1559462 w 1559462"/>
              <a:gd name="connsiteY3" fmla="*/ 777252 h 1055425"/>
              <a:gd name="connsiteX4" fmla="*/ 1559446 w 1559462"/>
              <a:gd name="connsiteY4" fmla="*/ 777252 h 1055425"/>
              <a:gd name="connsiteX5" fmla="*/ 1559446 w 1559462"/>
              <a:gd name="connsiteY5" fmla="*/ 1055425 h 1055425"/>
              <a:gd name="connsiteX6" fmla="*/ 1517401 w 1559462"/>
              <a:gd name="connsiteY6" fmla="*/ 1055425 h 1055425"/>
              <a:gd name="connsiteX7" fmla="*/ 1517401 w 1559462"/>
              <a:gd name="connsiteY7" fmla="*/ 637193 h 1055425"/>
              <a:gd name="connsiteX8" fmla="*/ 1517417 w 1559462"/>
              <a:gd name="connsiteY8" fmla="*/ 637193 h 1055425"/>
              <a:gd name="connsiteX9" fmla="*/ 1517417 w 1559462"/>
              <a:gd name="connsiteY9" fmla="*/ 296787 h 1055425"/>
              <a:gd name="connsiteX10" fmla="*/ 1271517 w 1559462"/>
              <a:gd name="connsiteY10" fmla="*/ 50887 h 1055425"/>
              <a:gd name="connsiteX11" fmla="*/ 287944 w 1559462"/>
              <a:gd name="connsiteY11" fmla="*/ 50887 h 1055425"/>
              <a:gd name="connsiteX12" fmla="*/ 42044 w 1559462"/>
              <a:gd name="connsiteY12" fmla="*/ 296787 h 1055425"/>
              <a:gd name="connsiteX13" fmla="*/ 42044 w 1559462"/>
              <a:gd name="connsiteY13" fmla="*/ 777252 h 1055425"/>
              <a:gd name="connsiteX14" fmla="*/ 0 w 1559462"/>
              <a:gd name="connsiteY14" fmla="*/ 777252 h 1055425"/>
              <a:gd name="connsiteX15" fmla="*/ 0 w 1559462"/>
              <a:gd name="connsiteY15" fmla="*/ 259915 h 1055425"/>
              <a:gd name="connsiteX16" fmla="*/ 259915 w 1559462"/>
              <a:gd name="connsiteY16" fmla="*/ 0 h 105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59462" h="1055425">
                <a:moveTo>
                  <a:pt x="259915" y="0"/>
                </a:moveTo>
                <a:lnTo>
                  <a:pt x="1299547" y="0"/>
                </a:lnTo>
                <a:cubicBezTo>
                  <a:pt x="1443094" y="0"/>
                  <a:pt x="1559462" y="116368"/>
                  <a:pt x="1559462" y="259915"/>
                </a:cubicBezTo>
                <a:lnTo>
                  <a:pt x="1559462" y="777252"/>
                </a:lnTo>
                <a:lnTo>
                  <a:pt x="1559446" y="777252"/>
                </a:lnTo>
                <a:lnTo>
                  <a:pt x="1559446" y="1055425"/>
                </a:lnTo>
                <a:lnTo>
                  <a:pt x="1517401" y="1055425"/>
                </a:lnTo>
                <a:lnTo>
                  <a:pt x="1517401" y="637193"/>
                </a:lnTo>
                <a:lnTo>
                  <a:pt x="1517417" y="637193"/>
                </a:lnTo>
                <a:lnTo>
                  <a:pt x="1517417" y="296787"/>
                </a:lnTo>
                <a:cubicBezTo>
                  <a:pt x="1517417" y="160980"/>
                  <a:pt x="1407325" y="50887"/>
                  <a:pt x="1271517" y="50887"/>
                </a:cubicBezTo>
                <a:lnTo>
                  <a:pt x="287944" y="50887"/>
                </a:lnTo>
                <a:cubicBezTo>
                  <a:pt x="152137" y="50887"/>
                  <a:pt x="42044" y="160980"/>
                  <a:pt x="42044" y="296787"/>
                </a:cubicBezTo>
                <a:lnTo>
                  <a:pt x="42044" y="777252"/>
                </a:lnTo>
                <a:lnTo>
                  <a:pt x="0" y="777252"/>
                </a:lnTo>
                <a:lnTo>
                  <a:pt x="0" y="259915"/>
                </a:lnTo>
                <a:cubicBezTo>
                  <a:pt x="0" y="116368"/>
                  <a:pt x="116368" y="0"/>
                  <a:pt x="259915" y="0"/>
                </a:cubicBezTo>
                <a:close/>
              </a:path>
            </a:pathLst>
          </a:cu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lnSpc>
                <a:spcPct val="150000"/>
              </a:lnSpc>
              <a:defRPr/>
            </a:pPr>
            <a:endParaRPr lang="en-US" altLang="ko-KR" sz="1200" b="1">
              <a:solidFill>
                <a:srgbClr val="44546A"/>
              </a:solidFill>
            </a:endParaRPr>
          </a:p>
        </p:txBody>
      </p:sp>
      <p:sp>
        <p:nvSpPr>
          <p:cNvPr id="101" name="자유형 100"/>
          <p:cNvSpPr/>
          <p:nvPr/>
        </p:nvSpPr>
        <p:spPr>
          <a:xfrm flipV="1">
            <a:off x="7082842" y="3688374"/>
            <a:ext cx="1557810" cy="1055425"/>
          </a:xfrm>
          <a:custGeom>
            <a:avLst/>
            <a:gdLst>
              <a:gd name="connsiteX0" fmla="*/ 259915 w 1559462"/>
              <a:gd name="connsiteY0" fmla="*/ 0 h 1055425"/>
              <a:gd name="connsiteX1" fmla="*/ 1299547 w 1559462"/>
              <a:gd name="connsiteY1" fmla="*/ 0 h 1055425"/>
              <a:gd name="connsiteX2" fmla="*/ 1559462 w 1559462"/>
              <a:gd name="connsiteY2" fmla="*/ 259915 h 1055425"/>
              <a:gd name="connsiteX3" fmla="*/ 1559462 w 1559462"/>
              <a:gd name="connsiteY3" fmla="*/ 777252 h 1055425"/>
              <a:gd name="connsiteX4" fmla="*/ 1559446 w 1559462"/>
              <a:gd name="connsiteY4" fmla="*/ 777252 h 1055425"/>
              <a:gd name="connsiteX5" fmla="*/ 1559446 w 1559462"/>
              <a:gd name="connsiteY5" fmla="*/ 1055425 h 1055425"/>
              <a:gd name="connsiteX6" fmla="*/ 1517401 w 1559462"/>
              <a:gd name="connsiteY6" fmla="*/ 1055425 h 1055425"/>
              <a:gd name="connsiteX7" fmla="*/ 1517401 w 1559462"/>
              <a:gd name="connsiteY7" fmla="*/ 637193 h 1055425"/>
              <a:gd name="connsiteX8" fmla="*/ 1517417 w 1559462"/>
              <a:gd name="connsiteY8" fmla="*/ 637193 h 1055425"/>
              <a:gd name="connsiteX9" fmla="*/ 1517417 w 1559462"/>
              <a:gd name="connsiteY9" fmla="*/ 296787 h 1055425"/>
              <a:gd name="connsiteX10" fmla="*/ 1271517 w 1559462"/>
              <a:gd name="connsiteY10" fmla="*/ 50887 h 1055425"/>
              <a:gd name="connsiteX11" fmla="*/ 287944 w 1559462"/>
              <a:gd name="connsiteY11" fmla="*/ 50887 h 1055425"/>
              <a:gd name="connsiteX12" fmla="*/ 42044 w 1559462"/>
              <a:gd name="connsiteY12" fmla="*/ 296787 h 1055425"/>
              <a:gd name="connsiteX13" fmla="*/ 42044 w 1559462"/>
              <a:gd name="connsiteY13" fmla="*/ 777252 h 1055425"/>
              <a:gd name="connsiteX14" fmla="*/ 0 w 1559462"/>
              <a:gd name="connsiteY14" fmla="*/ 777252 h 1055425"/>
              <a:gd name="connsiteX15" fmla="*/ 0 w 1559462"/>
              <a:gd name="connsiteY15" fmla="*/ 259915 h 1055425"/>
              <a:gd name="connsiteX16" fmla="*/ 259915 w 1559462"/>
              <a:gd name="connsiteY16" fmla="*/ 0 h 105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59462" h="1055425">
                <a:moveTo>
                  <a:pt x="259915" y="0"/>
                </a:moveTo>
                <a:lnTo>
                  <a:pt x="1299547" y="0"/>
                </a:lnTo>
                <a:cubicBezTo>
                  <a:pt x="1443094" y="0"/>
                  <a:pt x="1559462" y="116368"/>
                  <a:pt x="1559462" y="259915"/>
                </a:cubicBezTo>
                <a:lnTo>
                  <a:pt x="1559462" y="777252"/>
                </a:lnTo>
                <a:lnTo>
                  <a:pt x="1559446" y="777252"/>
                </a:lnTo>
                <a:lnTo>
                  <a:pt x="1559446" y="1055425"/>
                </a:lnTo>
                <a:lnTo>
                  <a:pt x="1517401" y="1055425"/>
                </a:lnTo>
                <a:lnTo>
                  <a:pt x="1517401" y="637193"/>
                </a:lnTo>
                <a:lnTo>
                  <a:pt x="1517417" y="637193"/>
                </a:lnTo>
                <a:lnTo>
                  <a:pt x="1517417" y="296787"/>
                </a:lnTo>
                <a:cubicBezTo>
                  <a:pt x="1517417" y="160980"/>
                  <a:pt x="1407325" y="50887"/>
                  <a:pt x="1271517" y="50887"/>
                </a:cubicBezTo>
                <a:lnTo>
                  <a:pt x="287944" y="50887"/>
                </a:lnTo>
                <a:cubicBezTo>
                  <a:pt x="152137" y="50887"/>
                  <a:pt x="42044" y="160980"/>
                  <a:pt x="42044" y="296787"/>
                </a:cubicBezTo>
                <a:lnTo>
                  <a:pt x="42044" y="777252"/>
                </a:lnTo>
                <a:lnTo>
                  <a:pt x="0" y="777252"/>
                </a:lnTo>
                <a:lnTo>
                  <a:pt x="0" y="259915"/>
                </a:lnTo>
                <a:cubicBezTo>
                  <a:pt x="0" y="116368"/>
                  <a:pt x="116368" y="0"/>
                  <a:pt x="259915" y="0"/>
                </a:cubicBezTo>
                <a:close/>
              </a:path>
            </a:pathLst>
          </a:cu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lnSpc>
                <a:spcPct val="150000"/>
              </a:lnSpc>
              <a:defRPr/>
            </a:pPr>
            <a:endParaRPr lang="en-US" altLang="ko-KR" sz="1200" b="1">
              <a:solidFill>
                <a:srgbClr val="44546A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354009" y="5370223"/>
            <a:ext cx="2741991" cy="679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300" b="1">
                <a:solidFill>
                  <a:prstClr val="black">
                    <a:lumMod val="65000"/>
                    <a:lumOff val="35000"/>
                  </a:prstClr>
                </a:solidFill>
              </a:rPr>
              <a:t>기존 주사위굴리기의 형식 탈피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300" b="1">
                <a:solidFill>
                  <a:prstClr val="black">
                    <a:lumMod val="65000"/>
                    <a:lumOff val="35000"/>
                  </a:prstClr>
                </a:solidFill>
              </a:rPr>
              <a:t>PVP </a:t>
            </a:r>
            <a:r>
              <a:rPr lang="ko-KR" altLang="en-US" sz="1300" b="1">
                <a:solidFill>
                  <a:prstClr val="black">
                    <a:lumMod val="65000"/>
                    <a:lumOff val="35000"/>
                  </a:prstClr>
                </a:solidFill>
              </a:rPr>
              <a:t>대전모드</a:t>
            </a: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4305535" y="4972595"/>
            <a:ext cx="999732" cy="270189"/>
          </a:xfrm>
          <a:prstGeom prst="roundRect">
            <a:avLst>
              <a:gd name="adj" fmla="val 50000"/>
            </a:avLst>
          </a:prstGeom>
          <a:solidFill>
            <a:srgbClr val="52677C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 b="1">
                <a:solidFill>
                  <a:prstClr val="white"/>
                </a:solidFill>
              </a:rPr>
              <a:t>CONTENTS</a:t>
            </a:r>
            <a:endParaRPr lang="ko-KR" altLang="en-US" sz="900" b="1">
              <a:solidFill>
                <a:prstClr val="white"/>
              </a:solidFill>
            </a:endParaRPr>
          </a:p>
        </p:txBody>
      </p:sp>
      <p:sp>
        <p:nvSpPr>
          <p:cNvPr id="104" name="모서리가 둥근 직사각형 72"/>
          <p:cNvSpPr/>
          <p:nvPr/>
        </p:nvSpPr>
        <p:spPr>
          <a:xfrm>
            <a:off x="10468362" y="3429000"/>
            <a:ext cx="999732" cy="270189"/>
          </a:xfrm>
          <a:prstGeom prst="roundRect">
            <a:avLst>
              <a:gd name="adj" fmla="val 50000"/>
            </a:avLst>
          </a:prstGeom>
          <a:solidFill>
            <a:srgbClr val="52677C">
              <a:alpha val="100000"/>
            </a:srgbClr>
          </a:solidFill>
          <a:ln w="25400" cap="flat" cmpd="sng" algn="ctr">
            <a:solidFill>
              <a:srgbClr val="44546A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CONTENTS</a:t>
            </a:r>
            <a:endParaRPr kumimoji="0" lang="ko-KR" altLang="en-US" sz="9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5" name="직사각형 71"/>
          <p:cNvSpPr/>
          <p:nvPr/>
        </p:nvSpPr>
        <p:spPr>
          <a:xfrm>
            <a:off x="10224488" y="3780243"/>
            <a:ext cx="1684948" cy="385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1" i="0" u="none" strike="noStrike" kern="1200" cap="none" spc="0" normalizeH="0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HP</a:t>
            </a:r>
            <a:r>
              <a:rPr kumimoji="0" lang="ko-KR" altLang="en-US" sz="1300" b="1" i="0" u="none" strike="noStrike" kern="1200" cap="none" spc="0" normalizeH="0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회복 요소 존재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/>
          <p:cNvSpPr/>
          <p:nvPr/>
        </p:nvSpPr>
        <p:spPr>
          <a:xfrm>
            <a:off x="1910275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CONTENTS</a:t>
            </a:r>
            <a:endParaRPr lang="ko-KR" altLang="en-US" sz="110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sp>
        <p:nvSpPr>
          <p:cNvPr id="13" name="사각형: 둥근 모서리 12"/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CONTENTS</a:t>
            </a:r>
            <a:endParaRPr lang="ko-KR" altLang="en-US" sz="110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CONTENTS</a:t>
            </a:r>
            <a:endParaRPr lang="ko-KR" altLang="en-US" sz="110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sp>
        <p:nvSpPr>
          <p:cNvPr id="15" name="사각형: 둥근 모서리 14"/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CONTENTS</a:t>
            </a:r>
            <a:endParaRPr lang="ko-KR" altLang="en-US" sz="110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sp>
        <p:nvSpPr>
          <p:cNvPr id="16" name="사각형: 둥근 모서리 15"/>
          <p:cNvSpPr/>
          <p:nvPr/>
        </p:nvSpPr>
        <p:spPr>
          <a:xfrm>
            <a:off x="8700258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CONTENTS</a:t>
            </a:r>
            <a:endParaRPr lang="ko-KR" altLang="en-US" sz="110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sp>
        <p:nvSpPr>
          <p:cNvPr id="17" name="사각형: 둥근 모서리 16"/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CONTENTS</a:t>
            </a:r>
            <a:endParaRPr lang="ko-KR" altLang="en-US" sz="110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sp>
        <p:nvSpPr>
          <p:cNvPr id="18" name="자유형: 도형 17"/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108360 w 11810492"/>
              <a:gd name="connsiteY0" fmla="*/ 0 h 6412992"/>
              <a:gd name="connsiteX1" fmla="*/ 1517157 w 11810492"/>
              <a:gd name="connsiteY1" fmla="*/ 0 h 6412992"/>
              <a:gd name="connsiteX2" fmla="*/ 1625517 w 11810492"/>
              <a:gd name="connsiteY2" fmla="*/ 108360 h 6412992"/>
              <a:gd name="connsiteX3" fmla="*/ 1625517 w 11810492"/>
              <a:gd name="connsiteY3" fmla="*/ 456184 h 6412992"/>
              <a:gd name="connsiteX4" fmla="*/ 11684625 w 11810492"/>
              <a:gd name="connsiteY4" fmla="*/ 456184 h 6412992"/>
              <a:gd name="connsiteX5" fmla="*/ 11810492 w 11810492"/>
              <a:gd name="connsiteY5" fmla="*/ 582051 h 6412992"/>
              <a:gd name="connsiteX6" fmla="*/ 11810492 w 11810492"/>
              <a:gd name="connsiteY6" fmla="*/ 6287125 h 6412992"/>
              <a:gd name="connsiteX7" fmla="*/ 11684625 w 11810492"/>
              <a:gd name="connsiteY7" fmla="*/ 6412992 h 6412992"/>
              <a:gd name="connsiteX8" fmla="*/ 125867 w 11810492"/>
              <a:gd name="connsiteY8" fmla="*/ 6412992 h 6412992"/>
              <a:gd name="connsiteX9" fmla="*/ 0 w 11810492"/>
              <a:gd name="connsiteY9" fmla="*/ 6287125 h 6412992"/>
              <a:gd name="connsiteX10" fmla="*/ 0 w 11810492"/>
              <a:gd name="connsiteY10" fmla="*/ 1244952 h 6412992"/>
              <a:gd name="connsiteX11" fmla="*/ 0 w 11810492"/>
              <a:gd name="connsiteY11" fmla="*/ 582051 h 6412992"/>
              <a:gd name="connsiteX12" fmla="*/ 0 w 11810492"/>
              <a:gd name="connsiteY12" fmla="*/ 108360 h 6412992"/>
              <a:gd name="connsiteX13" fmla="*/ 108360 w 11810492"/>
              <a:gd name="connsiteY13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810492" h="6412992">
                <a:moveTo>
                  <a:pt x="108360" y="0"/>
                </a:moveTo>
                <a:lnTo>
                  <a:pt x="1517157" y="0"/>
                </a:lnTo>
                <a:cubicBezTo>
                  <a:pt x="1577003" y="0"/>
                  <a:pt x="1625517" y="48514"/>
                  <a:pt x="1625517" y="108360"/>
                </a:cubicBezTo>
                <a:lnTo>
                  <a:pt x="1625517" y="456184"/>
                </a:lnTo>
                <a:lnTo>
                  <a:pt x="11684625" y="456184"/>
                </a:lnTo>
                <a:cubicBezTo>
                  <a:pt x="11754139" y="456184"/>
                  <a:pt x="11810492" y="512537"/>
                  <a:pt x="11810492" y="582051"/>
                </a:cubicBezTo>
                <a:lnTo>
                  <a:pt x="11810492" y="6287125"/>
                </a:lnTo>
                <a:cubicBezTo>
                  <a:pt x="11810492" y="6356639"/>
                  <a:pt x="11754139" y="6412992"/>
                  <a:pt x="11684625" y="6412992"/>
                </a:cubicBezTo>
                <a:lnTo>
                  <a:pt x="125867" y="6412992"/>
                </a:lnTo>
                <a:cubicBezTo>
                  <a:pt x="56353" y="6412992"/>
                  <a:pt x="0" y="6356639"/>
                  <a:pt x="0" y="6287125"/>
                </a:cubicBezTo>
                <a:lnTo>
                  <a:pt x="0" y="1244952"/>
                </a:lnTo>
                <a:lnTo>
                  <a:pt x="0" y="582051"/>
                </a:lnTo>
                <a:lnTo>
                  <a:pt x="0" y="108360"/>
                </a:lnTo>
                <a:cubicBezTo>
                  <a:pt x="0" y="48514"/>
                  <a:pt x="48514" y="0"/>
                  <a:pt x="10836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2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anchor="t">
            <a:noAutofit/>
          </a:bodyPr>
          <a:lstStyle/>
          <a:p>
            <a:pPr marL="1435100" latinLnBrk="0">
              <a:defRPr/>
            </a:pPr>
            <a:r>
              <a:rPr lang="en-US" altLang="ko-KR" sz="2000" b="1" kern="0">
                <a:solidFill>
                  <a:srgbClr val="44546A"/>
                </a:solidFill>
              </a:rPr>
              <a:t> 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8671" y="332183"/>
            <a:ext cx="1435100" cy="29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44546A"/>
                </a:solidFill>
                <a:latin typeface="Tmon몬소리 Black"/>
                <a:ea typeface="Tmon몬소리 Black"/>
              </a:rPr>
              <a:t>STORY</a:t>
            </a:r>
          </a:p>
        </p:txBody>
      </p:sp>
      <p:sp>
        <p:nvSpPr>
          <p:cNvPr id="7" name="사각형: 둥근 모서리 6"/>
          <p:cNvSpPr/>
          <p:nvPr/>
        </p:nvSpPr>
        <p:spPr>
          <a:xfrm>
            <a:off x="444046" y="913674"/>
            <a:ext cx="1173861" cy="291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 cmpd="dbl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100">
                <a:solidFill>
                  <a:srgbClr val="44546A"/>
                </a:solidFill>
                <a:latin typeface="Tmon몬소리 Black"/>
                <a:ea typeface="Tmon몬소리 Black"/>
              </a:rPr>
              <a:t>STORY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24643" y="3620661"/>
            <a:ext cx="1719145" cy="36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b="1">
              <a:solidFill>
                <a:srgbClr val="4496BB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6964" y="874764"/>
            <a:ext cx="6096000" cy="395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35100" latinLnBrk="0">
              <a:defRPr/>
            </a:pPr>
            <a:r>
              <a:rPr lang="en-US" altLang="ko-KR" sz="2000" b="1" kern="0">
                <a:solidFill>
                  <a:srgbClr val="52677C"/>
                </a:solidFill>
              </a:rPr>
              <a:t>GAME STORY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30842" y="2093796"/>
            <a:ext cx="2670407" cy="2670407"/>
          </a:xfrm>
          <a:prstGeom prst="rect">
            <a:avLst/>
          </a:prstGeom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89836" y="2122836"/>
            <a:ext cx="2612328" cy="2612328"/>
          </a:xfrm>
          <a:prstGeom prst="rect">
            <a:avLst/>
          </a:prstGeom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495603" y="2076682"/>
            <a:ext cx="2704635" cy="2704635"/>
          </a:xfrm>
          <a:prstGeom prst="rect">
            <a:avLst/>
          </a:prstGeom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50" name="TextBox 49"/>
          <p:cNvSpPr txBox="1"/>
          <p:nvPr/>
        </p:nvSpPr>
        <p:spPr>
          <a:xfrm>
            <a:off x="874674" y="5165569"/>
            <a:ext cx="3182744" cy="367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52677C"/>
                </a:solidFill>
              </a:rPr>
              <a:t>카자하스탄 서쪽의 암석지대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376854" y="5177185"/>
            <a:ext cx="3438292" cy="366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52677C"/>
                </a:solidFill>
              </a:rPr>
              <a:t>캐나다 동쪽에 위치한 열대우림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41137" y="5130721"/>
            <a:ext cx="3089818" cy="363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52677C"/>
                </a:solidFill>
              </a:rPr>
              <a:t>나미비아 남쪽의 사막지대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/>
          <p:cNvSpPr/>
          <p:nvPr/>
        </p:nvSpPr>
        <p:spPr>
          <a:xfrm>
            <a:off x="1910275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CONTENTS</a:t>
            </a:r>
            <a:endParaRPr lang="ko-KR" altLang="en-US" sz="110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sp>
        <p:nvSpPr>
          <p:cNvPr id="13" name="사각형: 둥근 모서리 12"/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CONTENTS</a:t>
            </a:r>
            <a:endParaRPr lang="ko-KR" altLang="en-US" sz="110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CONTENTS</a:t>
            </a:r>
            <a:endParaRPr lang="ko-KR" altLang="en-US" sz="110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sp>
        <p:nvSpPr>
          <p:cNvPr id="15" name="사각형: 둥근 모서리 14"/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CONTENTS</a:t>
            </a:r>
            <a:endParaRPr lang="ko-KR" altLang="en-US" sz="110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sp>
        <p:nvSpPr>
          <p:cNvPr id="16" name="사각형: 둥근 모서리 15"/>
          <p:cNvSpPr/>
          <p:nvPr/>
        </p:nvSpPr>
        <p:spPr>
          <a:xfrm>
            <a:off x="8700258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CONTENTS</a:t>
            </a:r>
            <a:endParaRPr lang="ko-KR" altLang="en-US" sz="110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sp>
        <p:nvSpPr>
          <p:cNvPr id="17" name="사각형: 둥근 모서리 16"/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CONTENTS</a:t>
            </a:r>
            <a:endParaRPr lang="ko-KR" altLang="en-US" sz="110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sp>
        <p:nvSpPr>
          <p:cNvPr id="18" name="자유형: 도형 17"/>
          <p:cNvSpPr/>
          <p:nvPr/>
        </p:nvSpPr>
        <p:spPr>
          <a:xfrm>
            <a:off x="190754" y="222504"/>
            <a:ext cx="11810492" cy="6412992"/>
          </a:xfrm>
          <a:custGeom>
            <a:avLst/>
            <a:gdLst>
              <a:gd name="connsiteX0" fmla="*/ 108360 w 11810492"/>
              <a:gd name="connsiteY0" fmla="*/ 0 h 6412992"/>
              <a:gd name="connsiteX1" fmla="*/ 1517157 w 11810492"/>
              <a:gd name="connsiteY1" fmla="*/ 0 h 6412992"/>
              <a:gd name="connsiteX2" fmla="*/ 1625517 w 11810492"/>
              <a:gd name="connsiteY2" fmla="*/ 108360 h 6412992"/>
              <a:gd name="connsiteX3" fmla="*/ 1625517 w 11810492"/>
              <a:gd name="connsiteY3" fmla="*/ 456184 h 6412992"/>
              <a:gd name="connsiteX4" fmla="*/ 11684625 w 11810492"/>
              <a:gd name="connsiteY4" fmla="*/ 456184 h 6412992"/>
              <a:gd name="connsiteX5" fmla="*/ 11810492 w 11810492"/>
              <a:gd name="connsiteY5" fmla="*/ 582051 h 6412992"/>
              <a:gd name="connsiteX6" fmla="*/ 11810492 w 11810492"/>
              <a:gd name="connsiteY6" fmla="*/ 6287125 h 6412992"/>
              <a:gd name="connsiteX7" fmla="*/ 11684625 w 11810492"/>
              <a:gd name="connsiteY7" fmla="*/ 6412992 h 6412992"/>
              <a:gd name="connsiteX8" fmla="*/ 125867 w 11810492"/>
              <a:gd name="connsiteY8" fmla="*/ 6412992 h 6412992"/>
              <a:gd name="connsiteX9" fmla="*/ 0 w 11810492"/>
              <a:gd name="connsiteY9" fmla="*/ 6287125 h 6412992"/>
              <a:gd name="connsiteX10" fmla="*/ 0 w 11810492"/>
              <a:gd name="connsiteY10" fmla="*/ 1244952 h 6412992"/>
              <a:gd name="connsiteX11" fmla="*/ 0 w 11810492"/>
              <a:gd name="connsiteY11" fmla="*/ 582051 h 6412992"/>
              <a:gd name="connsiteX12" fmla="*/ 0 w 11810492"/>
              <a:gd name="connsiteY12" fmla="*/ 108360 h 6412992"/>
              <a:gd name="connsiteX13" fmla="*/ 108360 w 11810492"/>
              <a:gd name="connsiteY13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810492" h="6412992">
                <a:moveTo>
                  <a:pt x="108360" y="0"/>
                </a:moveTo>
                <a:lnTo>
                  <a:pt x="1517157" y="0"/>
                </a:lnTo>
                <a:cubicBezTo>
                  <a:pt x="1577003" y="0"/>
                  <a:pt x="1625517" y="48514"/>
                  <a:pt x="1625517" y="108360"/>
                </a:cubicBezTo>
                <a:lnTo>
                  <a:pt x="1625517" y="456184"/>
                </a:lnTo>
                <a:lnTo>
                  <a:pt x="11684625" y="456184"/>
                </a:lnTo>
                <a:cubicBezTo>
                  <a:pt x="11754139" y="456184"/>
                  <a:pt x="11810492" y="512537"/>
                  <a:pt x="11810492" y="582051"/>
                </a:cubicBezTo>
                <a:lnTo>
                  <a:pt x="11810492" y="6287125"/>
                </a:lnTo>
                <a:cubicBezTo>
                  <a:pt x="11810492" y="6356639"/>
                  <a:pt x="11754139" y="6412992"/>
                  <a:pt x="11684625" y="6412992"/>
                </a:cubicBezTo>
                <a:lnTo>
                  <a:pt x="125867" y="6412992"/>
                </a:lnTo>
                <a:cubicBezTo>
                  <a:pt x="56353" y="6412992"/>
                  <a:pt x="0" y="6356639"/>
                  <a:pt x="0" y="6287125"/>
                </a:cubicBezTo>
                <a:lnTo>
                  <a:pt x="0" y="1244952"/>
                </a:lnTo>
                <a:lnTo>
                  <a:pt x="0" y="582051"/>
                </a:lnTo>
                <a:lnTo>
                  <a:pt x="0" y="108360"/>
                </a:lnTo>
                <a:cubicBezTo>
                  <a:pt x="0" y="48514"/>
                  <a:pt x="48514" y="0"/>
                  <a:pt x="10836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2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anchor="t">
            <a:noAutofit/>
          </a:bodyPr>
          <a:lstStyle/>
          <a:p>
            <a:pPr marL="1435100" latinLnBrk="0">
              <a:defRPr/>
            </a:pPr>
            <a:r>
              <a:rPr lang="en-US" altLang="ko-KR" sz="2000" b="1" kern="0">
                <a:solidFill>
                  <a:srgbClr val="44546A"/>
                </a:solidFill>
              </a:rPr>
              <a:t> 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8671" y="332183"/>
            <a:ext cx="1435100" cy="29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44546A"/>
                </a:solidFill>
                <a:latin typeface="Tmon몬소리 Black"/>
                <a:ea typeface="Tmon몬소리 Black"/>
              </a:rPr>
              <a:t>STORY</a:t>
            </a:r>
          </a:p>
        </p:txBody>
      </p:sp>
      <p:sp>
        <p:nvSpPr>
          <p:cNvPr id="7" name="사각형: 둥근 모서리 6"/>
          <p:cNvSpPr/>
          <p:nvPr/>
        </p:nvSpPr>
        <p:spPr>
          <a:xfrm>
            <a:off x="444046" y="913674"/>
            <a:ext cx="1173861" cy="291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 cmpd="dbl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100">
                <a:solidFill>
                  <a:srgbClr val="44546A"/>
                </a:solidFill>
                <a:latin typeface="Tmon몬소리 Black"/>
                <a:ea typeface="Tmon몬소리 Black"/>
              </a:rPr>
              <a:t>STORY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24643" y="3620661"/>
            <a:ext cx="1719145" cy="36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b="1">
              <a:solidFill>
                <a:srgbClr val="4496BB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6964" y="874764"/>
            <a:ext cx="6096000" cy="395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35100" latinLnBrk="0">
              <a:defRPr/>
            </a:pPr>
            <a:r>
              <a:rPr lang="en-US" altLang="ko-KR" sz="2000" b="1" kern="0">
                <a:solidFill>
                  <a:srgbClr val="52677C"/>
                </a:solidFill>
              </a:rPr>
              <a:t>GAME STORY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46812" y="4570917"/>
            <a:ext cx="1764371" cy="1764371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82743" y="1484504"/>
            <a:ext cx="3894669" cy="2190751"/>
          </a:xfrm>
          <a:prstGeom prst="star5">
            <a:avLst>
              <a:gd name="adj" fmla="val 30203"/>
              <a:gd name="hf" fmla="val 105146"/>
              <a:gd name="vf" fmla="val 110557"/>
            </a:avLst>
          </a:prstGeom>
          <a:ln>
            <a:solidFill>
              <a:schemeClr val="lt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338896" y="1466794"/>
            <a:ext cx="4003073" cy="2240113"/>
          </a:xfrm>
          <a:prstGeom prst="star5">
            <a:avLst>
              <a:gd name="adj" fmla="val 31169"/>
              <a:gd name="hf" fmla="val 105146"/>
              <a:gd name="vf" fmla="val 110557"/>
            </a:avLst>
          </a:prstGeom>
          <a:ln>
            <a:solidFill>
              <a:schemeClr val="lt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527442" y="1943409"/>
            <a:ext cx="1485590" cy="1485590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014582" y="4649594"/>
            <a:ext cx="1775367" cy="1775367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959505" y="4173342"/>
            <a:ext cx="973872" cy="973872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768266" y="4173036"/>
            <a:ext cx="1090649" cy="1090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/>
          <p:cNvSpPr/>
          <p:nvPr/>
        </p:nvSpPr>
        <p:spPr>
          <a:xfrm>
            <a:off x="1910275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CONTENTS</a:t>
            </a:r>
            <a:endParaRPr lang="ko-KR" altLang="en-US" sz="110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sp>
        <p:nvSpPr>
          <p:cNvPr id="13" name="사각형: 둥근 모서리 12"/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CONTENTS</a:t>
            </a:r>
            <a:endParaRPr lang="ko-KR" altLang="en-US" sz="110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CONTENTS</a:t>
            </a:r>
            <a:endParaRPr lang="ko-KR" altLang="en-US" sz="110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sp>
        <p:nvSpPr>
          <p:cNvPr id="15" name="사각형: 둥근 모서리 14"/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CONTENTS</a:t>
            </a:r>
            <a:endParaRPr lang="ko-KR" altLang="en-US" sz="110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sp>
        <p:nvSpPr>
          <p:cNvPr id="16" name="사각형: 둥근 모서리 15"/>
          <p:cNvSpPr/>
          <p:nvPr/>
        </p:nvSpPr>
        <p:spPr>
          <a:xfrm>
            <a:off x="8700258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CONTENTS</a:t>
            </a:r>
            <a:endParaRPr lang="ko-KR" altLang="en-US" sz="110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sp>
        <p:nvSpPr>
          <p:cNvPr id="17" name="사각형: 둥근 모서리 16"/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CONTENTS</a:t>
            </a:r>
            <a:endParaRPr lang="ko-KR" altLang="en-US" sz="110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sp>
        <p:nvSpPr>
          <p:cNvPr id="18" name="자유형: 도형 17"/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108360 w 11810492"/>
              <a:gd name="connsiteY0" fmla="*/ 0 h 6412992"/>
              <a:gd name="connsiteX1" fmla="*/ 1517157 w 11810492"/>
              <a:gd name="connsiteY1" fmla="*/ 0 h 6412992"/>
              <a:gd name="connsiteX2" fmla="*/ 1625517 w 11810492"/>
              <a:gd name="connsiteY2" fmla="*/ 108360 h 6412992"/>
              <a:gd name="connsiteX3" fmla="*/ 1625517 w 11810492"/>
              <a:gd name="connsiteY3" fmla="*/ 456184 h 6412992"/>
              <a:gd name="connsiteX4" fmla="*/ 11684625 w 11810492"/>
              <a:gd name="connsiteY4" fmla="*/ 456184 h 6412992"/>
              <a:gd name="connsiteX5" fmla="*/ 11810492 w 11810492"/>
              <a:gd name="connsiteY5" fmla="*/ 582051 h 6412992"/>
              <a:gd name="connsiteX6" fmla="*/ 11810492 w 11810492"/>
              <a:gd name="connsiteY6" fmla="*/ 6287125 h 6412992"/>
              <a:gd name="connsiteX7" fmla="*/ 11684625 w 11810492"/>
              <a:gd name="connsiteY7" fmla="*/ 6412992 h 6412992"/>
              <a:gd name="connsiteX8" fmla="*/ 125867 w 11810492"/>
              <a:gd name="connsiteY8" fmla="*/ 6412992 h 6412992"/>
              <a:gd name="connsiteX9" fmla="*/ 0 w 11810492"/>
              <a:gd name="connsiteY9" fmla="*/ 6287125 h 6412992"/>
              <a:gd name="connsiteX10" fmla="*/ 0 w 11810492"/>
              <a:gd name="connsiteY10" fmla="*/ 1244952 h 6412992"/>
              <a:gd name="connsiteX11" fmla="*/ 0 w 11810492"/>
              <a:gd name="connsiteY11" fmla="*/ 582051 h 6412992"/>
              <a:gd name="connsiteX12" fmla="*/ 0 w 11810492"/>
              <a:gd name="connsiteY12" fmla="*/ 108360 h 6412992"/>
              <a:gd name="connsiteX13" fmla="*/ 108360 w 11810492"/>
              <a:gd name="connsiteY13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810492" h="6412992">
                <a:moveTo>
                  <a:pt x="108360" y="0"/>
                </a:moveTo>
                <a:lnTo>
                  <a:pt x="1517157" y="0"/>
                </a:lnTo>
                <a:cubicBezTo>
                  <a:pt x="1577003" y="0"/>
                  <a:pt x="1625517" y="48514"/>
                  <a:pt x="1625517" y="108360"/>
                </a:cubicBezTo>
                <a:lnTo>
                  <a:pt x="1625517" y="456184"/>
                </a:lnTo>
                <a:lnTo>
                  <a:pt x="11684625" y="456184"/>
                </a:lnTo>
                <a:cubicBezTo>
                  <a:pt x="11754139" y="456184"/>
                  <a:pt x="11810492" y="512537"/>
                  <a:pt x="11810492" y="582051"/>
                </a:cubicBezTo>
                <a:lnTo>
                  <a:pt x="11810492" y="6287125"/>
                </a:lnTo>
                <a:cubicBezTo>
                  <a:pt x="11810492" y="6356639"/>
                  <a:pt x="11754139" y="6412992"/>
                  <a:pt x="11684625" y="6412992"/>
                </a:cubicBezTo>
                <a:lnTo>
                  <a:pt x="125867" y="6412992"/>
                </a:lnTo>
                <a:cubicBezTo>
                  <a:pt x="56353" y="6412992"/>
                  <a:pt x="0" y="6356639"/>
                  <a:pt x="0" y="6287125"/>
                </a:cubicBezTo>
                <a:lnTo>
                  <a:pt x="0" y="1244952"/>
                </a:lnTo>
                <a:lnTo>
                  <a:pt x="0" y="582051"/>
                </a:lnTo>
                <a:lnTo>
                  <a:pt x="0" y="108360"/>
                </a:lnTo>
                <a:cubicBezTo>
                  <a:pt x="0" y="48514"/>
                  <a:pt x="48514" y="0"/>
                  <a:pt x="10836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2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anchor="t">
            <a:noAutofit/>
          </a:bodyPr>
          <a:lstStyle/>
          <a:p>
            <a:pPr marL="1435100" latinLnBrk="0">
              <a:defRPr/>
            </a:pPr>
            <a:r>
              <a:rPr lang="en-US" altLang="ko-KR" sz="2000" b="1" kern="0">
                <a:solidFill>
                  <a:srgbClr val="52677C"/>
                </a:solidFill>
              </a:rPr>
              <a:t>MAPS</a:t>
            </a:r>
            <a:r>
              <a:rPr lang="en-US" altLang="ko-KR" sz="2000" b="1" kern="0">
                <a:solidFill>
                  <a:srgbClr val="44546A"/>
                </a:solidFill>
              </a:rPr>
              <a:t> 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8671" y="332183"/>
            <a:ext cx="1435100" cy="29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rgbClr val="44546A"/>
                </a:solidFill>
                <a:latin typeface="Tmon몬소리 Black"/>
                <a:ea typeface="Tmon몬소리 Black"/>
              </a:rPr>
              <a:t>게임 요소</a:t>
            </a:r>
          </a:p>
        </p:txBody>
      </p:sp>
      <p:sp>
        <p:nvSpPr>
          <p:cNvPr id="7" name="사각형: 둥근 모서리 6"/>
          <p:cNvSpPr/>
          <p:nvPr/>
        </p:nvSpPr>
        <p:spPr>
          <a:xfrm>
            <a:off x="444046" y="913674"/>
            <a:ext cx="1173861" cy="291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 cmpd="dbl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100">
                <a:solidFill>
                  <a:srgbClr val="44546A"/>
                </a:solidFill>
                <a:latin typeface="Tmon몬소리 Black"/>
                <a:ea typeface="Tmon몬소리 Black"/>
              </a:rPr>
              <a:t>MAP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24643" y="3620661"/>
            <a:ext cx="1719145" cy="36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b="1">
              <a:solidFill>
                <a:srgbClr val="4496BB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47353" y="3591620"/>
            <a:ext cx="1680064" cy="365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4496BB"/>
                </a:solidFill>
                <a:latin typeface="맑은 고딕"/>
                <a:ea typeface="맑은 고딕"/>
                <a:cs typeface="맑은 고딕"/>
              </a:rPr>
              <a:t>DESERT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4496BB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4496BB"/>
                </a:solidFill>
                <a:latin typeface="맑은 고딕"/>
                <a:ea typeface="맑은 고딕"/>
                <a:cs typeface="맑은 고딕"/>
              </a:rPr>
              <a:t>MAP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24357" y="3581397"/>
            <a:ext cx="1742377" cy="367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4496BB"/>
                </a:solidFill>
                <a:latin typeface="맑은 고딕"/>
                <a:ea typeface="맑은 고딕"/>
                <a:cs typeface="맑은 고딕"/>
              </a:rPr>
              <a:t>FOREST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4496BB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4496BB"/>
                </a:solidFill>
                <a:latin typeface="맑은 고딕"/>
                <a:ea typeface="맑은 고딕"/>
                <a:cs typeface="맑은 고딕"/>
              </a:rPr>
              <a:t>MAP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24811" y="6103432"/>
            <a:ext cx="1742377" cy="367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4496BB"/>
                </a:solidFill>
                <a:latin typeface="맑은 고딕"/>
                <a:ea typeface="맑은 고딕"/>
                <a:cs typeface="맑은 고딕"/>
              </a:rPr>
              <a:t>ROCKY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4496BB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4496BB"/>
                </a:solidFill>
                <a:latin typeface="맑은 고딕"/>
                <a:ea typeface="맑은 고딕"/>
                <a:cs typeface="맑은 고딕"/>
              </a:rPr>
              <a:t>MAP</a:t>
            </a:r>
          </a:p>
        </p:txBody>
      </p:sp>
      <p:pic>
        <p:nvPicPr>
          <p:cNvPr id="38" name="그림 37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7062437" y="1364931"/>
            <a:ext cx="3897814" cy="2064069"/>
          </a:xfrm>
          <a:prstGeom prst="teardrop">
            <a:avLst>
              <a:gd name="adj" fmla="val 99218"/>
            </a:avLst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  <a:reflection blurRad="6350" stA="50000" endA="300" endPos="35000" dir="5400000" sy="-100000" algn="bl" rotWithShape="0"/>
            <a:softEdge rad="38100"/>
          </a:effectLst>
        </p:spPr>
      </p:pic>
      <p:pic>
        <p:nvPicPr>
          <p:cNvPr id="39" name="그림 38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1533292" y="1385579"/>
            <a:ext cx="3892652" cy="2043420"/>
          </a:xfrm>
          <a:prstGeom prst="teardrop">
            <a:avLst>
              <a:gd name="adj" fmla="val 100000"/>
            </a:avLst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  <a:reflection blurRad="6350" stA="50000" endA="300" endPos="35000" dir="5400000" sy="-100000" algn="bl" rotWithShape="0"/>
            <a:softEdge rad="38100"/>
          </a:effectLst>
        </p:spPr>
      </p:pic>
      <p:pic>
        <p:nvPicPr>
          <p:cNvPr id="40" name="그림 39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4140753" y="3937772"/>
            <a:ext cx="3910494" cy="2146300"/>
          </a:xfrm>
          <a:prstGeom prst="teardrop">
            <a:avLst>
              <a:gd name="adj" fmla="val 100000"/>
            </a:avLst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  <a:reflection blurRad="6350" stA="50000" endA="300" endPos="35000" dir="5400000" sy="-100000" algn="bl" rotWithShape="0"/>
            <a:softEdge rad="381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11"/>
          <p:cNvSpPr/>
          <p:nvPr/>
        </p:nvSpPr>
        <p:spPr>
          <a:xfrm>
            <a:off x="21821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ko-KR" altLang="en-US" sz="1100">
                <a:solidFill>
                  <a:schemeClr val="lt1"/>
                </a:solidFill>
                <a:latin typeface="Tmon몬소리 Black"/>
                <a:ea typeface="Tmon몬소리 Black"/>
              </a:rPr>
              <a:t>게임 요소</a:t>
            </a:r>
          </a:p>
        </p:txBody>
      </p:sp>
      <p:sp>
        <p:nvSpPr>
          <p:cNvPr id="13" name="사각형: 둥근 모서리 12"/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CONTENTS</a:t>
            </a:r>
            <a:endParaRPr lang="ko-KR" altLang="en-US" sz="110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CONTENTS</a:t>
            </a:r>
            <a:endParaRPr lang="ko-KR" altLang="en-US" sz="110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sp>
        <p:nvSpPr>
          <p:cNvPr id="15" name="사각형: 둥근 모서리 14"/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CONTENTS</a:t>
            </a:r>
            <a:endParaRPr lang="ko-KR" altLang="en-US" sz="110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sp>
        <p:nvSpPr>
          <p:cNvPr id="16" name="사각형: 둥근 모서리 15"/>
          <p:cNvSpPr/>
          <p:nvPr/>
        </p:nvSpPr>
        <p:spPr>
          <a:xfrm>
            <a:off x="8700258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CONTENTS</a:t>
            </a:r>
            <a:endParaRPr lang="ko-KR" altLang="en-US" sz="110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sp>
        <p:nvSpPr>
          <p:cNvPr id="17" name="사각형: 둥근 모서리 16"/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CONTENTS</a:t>
            </a:r>
            <a:endParaRPr lang="ko-KR" altLang="en-US" sz="110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sp>
        <p:nvSpPr>
          <p:cNvPr id="22" name="자유형 21"/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1805856 w 11810492"/>
              <a:gd name="connsiteY0" fmla="*/ 0 h 6412992"/>
              <a:gd name="connsiteX1" fmla="*/ 3214653 w 11810492"/>
              <a:gd name="connsiteY1" fmla="*/ 0 h 6412992"/>
              <a:gd name="connsiteX2" fmla="*/ 3323013 w 11810492"/>
              <a:gd name="connsiteY2" fmla="*/ 108360 h 6412992"/>
              <a:gd name="connsiteX3" fmla="*/ 3323013 w 11810492"/>
              <a:gd name="connsiteY3" fmla="*/ 444246 h 6412992"/>
              <a:gd name="connsiteX4" fmla="*/ 11672912 w 11810492"/>
              <a:gd name="connsiteY4" fmla="*/ 444246 h 6412992"/>
              <a:gd name="connsiteX5" fmla="*/ 11810492 w 11810492"/>
              <a:gd name="connsiteY5" fmla="*/ 581826 h 6412992"/>
              <a:gd name="connsiteX6" fmla="*/ 11810492 w 11810492"/>
              <a:gd name="connsiteY6" fmla="*/ 6275412 h 6412992"/>
              <a:gd name="connsiteX7" fmla="*/ 11672912 w 11810492"/>
              <a:gd name="connsiteY7" fmla="*/ 6412992 h 6412992"/>
              <a:gd name="connsiteX8" fmla="*/ 137580 w 11810492"/>
              <a:gd name="connsiteY8" fmla="*/ 6412992 h 6412992"/>
              <a:gd name="connsiteX9" fmla="*/ 0 w 11810492"/>
              <a:gd name="connsiteY9" fmla="*/ 6275412 h 6412992"/>
              <a:gd name="connsiteX10" fmla="*/ 0 w 11810492"/>
              <a:gd name="connsiteY10" fmla="*/ 581826 h 6412992"/>
              <a:gd name="connsiteX11" fmla="*/ 137580 w 11810492"/>
              <a:gd name="connsiteY11" fmla="*/ 444246 h 6412992"/>
              <a:gd name="connsiteX12" fmla="*/ 1697496 w 11810492"/>
              <a:gd name="connsiteY12" fmla="*/ 444246 h 6412992"/>
              <a:gd name="connsiteX13" fmla="*/ 1697496 w 11810492"/>
              <a:gd name="connsiteY13" fmla="*/ 108360 h 6412992"/>
              <a:gd name="connsiteX14" fmla="*/ 1805856 w 11810492"/>
              <a:gd name="connsiteY14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0492" h="6412992">
                <a:moveTo>
                  <a:pt x="1805856" y="0"/>
                </a:moveTo>
                <a:lnTo>
                  <a:pt x="3214653" y="0"/>
                </a:lnTo>
                <a:cubicBezTo>
                  <a:pt x="3274499" y="0"/>
                  <a:pt x="3323013" y="48514"/>
                  <a:pt x="3323013" y="108360"/>
                </a:cubicBezTo>
                <a:lnTo>
                  <a:pt x="3323013" y="444246"/>
                </a:lnTo>
                <a:lnTo>
                  <a:pt x="11672912" y="444246"/>
                </a:lnTo>
                <a:cubicBezTo>
                  <a:pt x="11748895" y="444246"/>
                  <a:pt x="11810492" y="505843"/>
                  <a:pt x="11810492" y="581826"/>
                </a:cubicBezTo>
                <a:lnTo>
                  <a:pt x="11810492" y="6275412"/>
                </a:lnTo>
                <a:cubicBezTo>
                  <a:pt x="11810492" y="6351395"/>
                  <a:pt x="11748895" y="6412992"/>
                  <a:pt x="11672912" y="6412992"/>
                </a:cubicBezTo>
                <a:lnTo>
                  <a:pt x="137580" y="6412992"/>
                </a:lnTo>
                <a:cubicBezTo>
                  <a:pt x="61597" y="6412992"/>
                  <a:pt x="0" y="6351395"/>
                  <a:pt x="0" y="6275412"/>
                </a:cubicBezTo>
                <a:lnTo>
                  <a:pt x="0" y="581826"/>
                </a:lnTo>
                <a:cubicBezTo>
                  <a:pt x="0" y="505843"/>
                  <a:pt x="61597" y="444246"/>
                  <a:pt x="137580" y="444246"/>
                </a:cubicBezTo>
                <a:lnTo>
                  <a:pt x="1697496" y="444246"/>
                </a:lnTo>
                <a:lnTo>
                  <a:pt x="1697496" y="108360"/>
                </a:lnTo>
                <a:cubicBezTo>
                  <a:pt x="1697496" y="48514"/>
                  <a:pt x="1746010" y="0"/>
                  <a:pt x="1805856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2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anchor="t">
            <a:noAutofit/>
          </a:bodyPr>
          <a:lstStyle/>
          <a:p>
            <a:pPr marL="1435100" latinLnBrk="0">
              <a:defRPr/>
            </a:pPr>
            <a:r>
              <a:rPr lang="en-US" altLang="ko-KR" sz="2000" b="1" kern="0">
                <a:solidFill>
                  <a:srgbClr val="52677C"/>
                </a:solidFill>
              </a:rPr>
              <a:t>CHARACTERS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/>
          <p:cNvSpPr/>
          <p:nvPr/>
        </p:nvSpPr>
        <p:spPr>
          <a:xfrm>
            <a:off x="444046" y="913674"/>
            <a:ext cx="1173861" cy="291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 cmpd="dbl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100">
                <a:solidFill>
                  <a:srgbClr val="44546A"/>
                </a:solidFill>
                <a:latin typeface="Tmon몬소리 Black"/>
                <a:ea typeface="Tmon몬소리 Black"/>
              </a:rPr>
              <a:t>Character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2049713" y="681264"/>
            <a:ext cx="133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98163" y="332183"/>
            <a:ext cx="1435100" cy="29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rgbClr val="44546A"/>
                </a:solidFill>
                <a:latin typeface="Tmon몬소리 Black"/>
                <a:ea typeface="Tmon몬소리 Black"/>
              </a:rPr>
              <a:t>게임 요소</a:t>
            </a:r>
          </a:p>
        </p:txBody>
      </p:sp>
      <p:pic>
        <p:nvPicPr>
          <p:cNvPr id="46" name="그림 45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940886" y="1930146"/>
            <a:ext cx="4995932" cy="2997707"/>
          </a:xfrm>
          <a:prstGeom prst="ellipse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  <a:reflection blurRad="6350" stA="50000" endA="300" endPos="35000" dir="5400000" sy="-100000" algn="bl" rotWithShape="0"/>
            <a:softEdge rad="127000"/>
          </a:effectLst>
        </p:spPr>
      </p:pic>
      <p:pic>
        <p:nvPicPr>
          <p:cNvPr id="47" name="그림 46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6421242" y="1912595"/>
            <a:ext cx="4984824" cy="2986346"/>
          </a:xfrm>
          <a:prstGeom prst="ellipse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  <a:reflection blurRad="6350" stA="50000" endA="300" endPos="35000" dir="5400000" sy="-100000" algn="bl" rotWithShape="0"/>
            <a:softEdge rad="127000"/>
          </a:effectLst>
        </p:spPr>
      </p:pic>
      <p:sp>
        <p:nvSpPr>
          <p:cNvPr id="48" name="TextBox 47"/>
          <p:cNvSpPr txBox="1"/>
          <p:nvPr/>
        </p:nvSpPr>
        <p:spPr>
          <a:xfrm>
            <a:off x="2942293" y="5153954"/>
            <a:ext cx="906036" cy="36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4496BB"/>
                </a:solidFill>
                <a:latin typeface="맑은 고딕"/>
                <a:ea typeface="맑은 고딕"/>
                <a:cs typeface="맑은 고딕"/>
              </a:rPr>
              <a:t>SLIME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996585" y="5132117"/>
            <a:ext cx="1928230" cy="367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4496BB"/>
                </a:solidFill>
                <a:latin typeface="맑은 고딕"/>
                <a:ea typeface="맑은 고딕"/>
                <a:cs typeface="맑은 고딕"/>
              </a:rPr>
              <a:t>TURTLE SHELL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11"/>
          <p:cNvSpPr/>
          <p:nvPr/>
        </p:nvSpPr>
        <p:spPr>
          <a:xfrm>
            <a:off x="21821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ko-KR" altLang="en-US" sz="1100">
                <a:solidFill>
                  <a:schemeClr val="lt1"/>
                </a:solidFill>
                <a:latin typeface="Tmon몬소리 Black"/>
                <a:ea typeface="Tmon몬소리 Black"/>
              </a:rPr>
              <a:t>게임 요소</a:t>
            </a:r>
          </a:p>
        </p:txBody>
      </p:sp>
      <p:sp>
        <p:nvSpPr>
          <p:cNvPr id="12" name="사각형: 둥근 모서리 11"/>
          <p:cNvSpPr/>
          <p:nvPr/>
        </p:nvSpPr>
        <p:spPr>
          <a:xfrm>
            <a:off x="1910275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ko-KR" altLang="en-US" sz="1100">
                <a:solidFill>
                  <a:schemeClr val="lt1"/>
                </a:solidFill>
                <a:latin typeface="Tmon몬소리 Black"/>
                <a:ea typeface="Tmon몬소리 Black"/>
              </a:rPr>
              <a:t>게임 요소</a:t>
            </a:r>
          </a:p>
        </p:txBody>
      </p:sp>
      <p:sp>
        <p:nvSpPr>
          <p:cNvPr id="14" name="사각형: 둥근 모서리 13"/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CONTENTS</a:t>
            </a:r>
            <a:endParaRPr lang="ko-KR" altLang="en-US" sz="110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sp>
        <p:nvSpPr>
          <p:cNvPr id="15" name="사각형: 둥근 모서리 14"/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CONTENTS</a:t>
            </a:r>
            <a:endParaRPr lang="ko-KR" altLang="en-US" sz="110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sp>
        <p:nvSpPr>
          <p:cNvPr id="16" name="사각형: 둥근 모서리 15"/>
          <p:cNvSpPr/>
          <p:nvPr/>
        </p:nvSpPr>
        <p:spPr>
          <a:xfrm>
            <a:off x="8700258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CONTENTS</a:t>
            </a:r>
            <a:endParaRPr lang="ko-KR" altLang="en-US" sz="110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sp>
        <p:nvSpPr>
          <p:cNvPr id="17" name="사각형: 둥근 모서리 16"/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52677C"/>
          </a:solidFill>
          <a:ln w="28575">
            <a:solidFill>
              <a:schemeClr val="tx2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  <a:latin typeface="Tmon몬소리 Black"/>
                <a:ea typeface="Tmon몬소리 Black"/>
              </a:rPr>
              <a:t>CONTENTS</a:t>
            </a:r>
            <a:endParaRPr lang="ko-KR" altLang="en-US" sz="110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3503352 w 11810492"/>
              <a:gd name="connsiteY0" fmla="*/ 0 h 6412992"/>
              <a:gd name="connsiteX1" fmla="*/ 4912149 w 11810492"/>
              <a:gd name="connsiteY1" fmla="*/ 0 h 6412992"/>
              <a:gd name="connsiteX2" fmla="*/ 5020509 w 11810492"/>
              <a:gd name="connsiteY2" fmla="*/ 108360 h 6412992"/>
              <a:gd name="connsiteX3" fmla="*/ 5020509 w 11810492"/>
              <a:gd name="connsiteY3" fmla="*/ 444246 h 6412992"/>
              <a:gd name="connsiteX4" fmla="*/ 11672912 w 11810492"/>
              <a:gd name="connsiteY4" fmla="*/ 444246 h 6412992"/>
              <a:gd name="connsiteX5" fmla="*/ 11810492 w 11810492"/>
              <a:gd name="connsiteY5" fmla="*/ 581826 h 6412992"/>
              <a:gd name="connsiteX6" fmla="*/ 11810492 w 11810492"/>
              <a:gd name="connsiteY6" fmla="*/ 6275412 h 6412992"/>
              <a:gd name="connsiteX7" fmla="*/ 11672912 w 11810492"/>
              <a:gd name="connsiteY7" fmla="*/ 6412992 h 6412992"/>
              <a:gd name="connsiteX8" fmla="*/ 137580 w 11810492"/>
              <a:gd name="connsiteY8" fmla="*/ 6412992 h 6412992"/>
              <a:gd name="connsiteX9" fmla="*/ 0 w 11810492"/>
              <a:gd name="connsiteY9" fmla="*/ 6275412 h 6412992"/>
              <a:gd name="connsiteX10" fmla="*/ 0 w 11810492"/>
              <a:gd name="connsiteY10" fmla="*/ 581826 h 6412992"/>
              <a:gd name="connsiteX11" fmla="*/ 137580 w 11810492"/>
              <a:gd name="connsiteY11" fmla="*/ 444246 h 6412992"/>
              <a:gd name="connsiteX12" fmla="*/ 3394992 w 11810492"/>
              <a:gd name="connsiteY12" fmla="*/ 444246 h 6412992"/>
              <a:gd name="connsiteX13" fmla="*/ 3394992 w 11810492"/>
              <a:gd name="connsiteY13" fmla="*/ 108360 h 6412992"/>
              <a:gd name="connsiteX14" fmla="*/ 3503352 w 11810492"/>
              <a:gd name="connsiteY14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0492" h="6412992">
                <a:moveTo>
                  <a:pt x="3503352" y="0"/>
                </a:moveTo>
                <a:lnTo>
                  <a:pt x="4912149" y="0"/>
                </a:lnTo>
                <a:cubicBezTo>
                  <a:pt x="4971996" y="0"/>
                  <a:pt x="5020509" y="48514"/>
                  <a:pt x="5020509" y="108360"/>
                </a:cubicBezTo>
                <a:lnTo>
                  <a:pt x="5020509" y="444246"/>
                </a:lnTo>
                <a:lnTo>
                  <a:pt x="11672912" y="444246"/>
                </a:lnTo>
                <a:cubicBezTo>
                  <a:pt x="11748895" y="444246"/>
                  <a:pt x="11810492" y="505843"/>
                  <a:pt x="11810492" y="581826"/>
                </a:cubicBezTo>
                <a:lnTo>
                  <a:pt x="11810492" y="6275412"/>
                </a:lnTo>
                <a:cubicBezTo>
                  <a:pt x="11810492" y="6351395"/>
                  <a:pt x="11748895" y="6412992"/>
                  <a:pt x="11672912" y="6412992"/>
                </a:cubicBezTo>
                <a:lnTo>
                  <a:pt x="137580" y="6412992"/>
                </a:lnTo>
                <a:cubicBezTo>
                  <a:pt x="61597" y="6412992"/>
                  <a:pt x="0" y="6351395"/>
                  <a:pt x="0" y="6275412"/>
                </a:cubicBezTo>
                <a:lnTo>
                  <a:pt x="0" y="581826"/>
                </a:lnTo>
                <a:cubicBezTo>
                  <a:pt x="0" y="505843"/>
                  <a:pt x="61597" y="444246"/>
                  <a:pt x="137580" y="444246"/>
                </a:cubicBezTo>
                <a:lnTo>
                  <a:pt x="3394992" y="444246"/>
                </a:lnTo>
                <a:lnTo>
                  <a:pt x="3394992" y="108360"/>
                </a:lnTo>
                <a:cubicBezTo>
                  <a:pt x="3394992" y="48514"/>
                  <a:pt x="3443506" y="0"/>
                  <a:pt x="3503352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2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anchor="t">
            <a:noAutofit/>
          </a:bodyPr>
          <a:lstStyle/>
          <a:p>
            <a:pPr marL="1435100" latinLnBrk="0">
              <a:defRPr/>
            </a:pPr>
            <a:r>
              <a:rPr lang="en-US" altLang="ko-KR" sz="2000" b="1" kern="0">
                <a:solidFill>
                  <a:srgbClr val="52677C"/>
                </a:solidFill>
                <a:latin typeface="Tmon몬소리 Black"/>
                <a:ea typeface="Tmon몬소리 Black"/>
              </a:rPr>
              <a:t>GAME RULES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/>
          <p:cNvSpPr/>
          <p:nvPr/>
        </p:nvSpPr>
        <p:spPr>
          <a:xfrm>
            <a:off x="444046" y="913674"/>
            <a:ext cx="1173861" cy="291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 cmpd="dbl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100">
                <a:solidFill>
                  <a:srgbClr val="44546A"/>
                </a:solidFill>
                <a:latin typeface="Tmon몬소리 Black"/>
                <a:ea typeface="Tmon몬소리 Black"/>
              </a:rPr>
              <a:t>RULE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749203" y="681264"/>
            <a:ext cx="133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97653" y="332183"/>
            <a:ext cx="1435100" cy="29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rgbClr val="44546A"/>
                </a:solidFill>
                <a:latin typeface="Tmon몬소리 Black"/>
                <a:ea typeface="Tmon몬소리 Black"/>
              </a:rPr>
              <a:t>게임 방식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935451" y="1518191"/>
            <a:ext cx="4321098" cy="464634"/>
          </a:xfrm>
          <a:prstGeom prst="rect">
            <a:avLst/>
          </a:prstGeom>
          <a:solidFill>
            <a:srgbClr val="C9E3EE"/>
          </a:solidFill>
          <a:ln>
            <a:solidFill>
              <a:schemeClr val="lt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>
                <a:solidFill>
                  <a:srgbClr val="4496BB"/>
                </a:solidFill>
              </a:rPr>
              <a:t>카드 인식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935451" y="2720432"/>
            <a:ext cx="4321098" cy="464634"/>
          </a:xfrm>
          <a:prstGeom prst="rect">
            <a:avLst/>
          </a:prstGeom>
          <a:solidFill>
            <a:srgbClr val="90CFEA">
              <a:alpha val="100000"/>
            </a:srgbClr>
          </a:solidFill>
          <a:ln w="12700" cap="flat" cmpd="sng" algn="ctr">
            <a:solidFill>
              <a:schemeClr val="lt1">
                <a:alpha val="100000"/>
              </a:schemeClr>
            </a:solidFill>
            <a:prstDash val="solid"/>
            <a:miter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4496BB"/>
                </a:solidFill>
                <a:latin typeface="맑은 고딕"/>
                <a:ea typeface="맑은 고딕"/>
                <a:cs typeface="맑은 고딕"/>
              </a:rPr>
              <a:t>맵 필드 전개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935451" y="4046034"/>
            <a:ext cx="4321098" cy="464634"/>
          </a:xfrm>
          <a:prstGeom prst="rect">
            <a:avLst/>
          </a:prstGeom>
          <a:solidFill>
            <a:srgbClr val="4D8EEF">
              <a:alpha val="100000"/>
            </a:srgbClr>
          </a:solidFill>
          <a:ln w="12700" cap="flat" cmpd="sng" algn="ctr">
            <a:solidFill>
              <a:schemeClr val="lt1">
                <a:alpha val="100000"/>
              </a:schemeClr>
            </a:solidFill>
            <a:prstDash val="solid"/>
            <a:miter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DFE6F7"/>
                </a:solidFill>
                <a:latin typeface="맑은 고딕"/>
                <a:ea typeface="맑은 고딕"/>
                <a:cs typeface="맑은 고딕"/>
              </a:rPr>
              <a:t>PVP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DFE6F7"/>
                </a:solidFill>
                <a:latin typeface="맑은 고딕"/>
                <a:ea typeface="맑은 고딕"/>
                <a:cs typeface="맑은 고딕"/>
              </a:rPr>
              <a:t>대전 진행 방식</a:t>
            </a:r>
          </a:p>
        </p:txBody>
      </p:sp>
      <p:sp>
        <p:nvSpPr>
          <p:cNvPr id="52" name="화살표: 아래쪽 51"/>
          <p:cNvSpPr/>
          <p:nvPr/>
        </p:nvSpPr>
        <p:spPr>
          <a:xfrm>
            <a:off x="5834643" y="2098984"/>
            <a:ext cx="522713" cy="48786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effectLst>
            <a:outerShdw blurRad="76200" dist="762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화살표: 아래쪽 53"/>
          <p:cNvSpPr/>
          <p:nvPr/>
        </p:nvSpPr>
        <p:spPr>
          <a:xfrm>
            <a:off x="5834643" y="3429000"/>
            <a:ext cx="522713" cy="48786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  <a:effectLst>
            <a:outerShdw blurRad="76200" dist="76200" algn="ctr" rotWithShape="0">
              <a:srgbClr val="000000">
                <a:alpha val="500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7" name="순서도: 순차적 액세스 저장소 56"/>
          <p:cNvSpPr/>
          <p:nvPr/>
        </p:nvSpPr>
        <p:spPr>
          <a:xfrm>
            <a:off x="990832" y="2546193"/>
            <a:ext cx="2276707" cy="2276707"/>
          </a:xfrm>
          <a:prstGeom prst="flowChartMagneticTape">
            <a:avLst/>
          </a:prstGeom>
          <a:solidFill>
            <a:srgbClr val="E0E0E0"/>
          </a:solidFill>
          <a:ln>
            <a:solidFill>
              <a:schemeClr val="lt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  <a:reflection blurRad="6350" stA="50000" endA="300" endPos="35000" dir="5400000" sy="-100000" algn="bl" rotWithShape="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rgbClr val="4496BB"/>
                </a:solidFill>
              </a:rPr>
              <a:t>애니메이션</a:t>
            </a:r>
            <a:endParaRPr lang="en-US" altLang="ko-KR" b="1" dirty="0">
              <a:solidFill>
                <a:srgbClr val="4496BB"/>
              </a:solidFill>
            </a:endParaRPr>
          </a:p>
          <a:p>
            <a:pPr algn="ctr">
              <a:defRPr/>
            </a:pPr>
            <a:endParaRPr lang="en-US" altLang="ko-KR" b="1" dirty="0">
              <a:solidFill>
                <a:srgbClr val="4496BB"/>
              </a:solidFill>
            </a:endParaRPr>
          </a:p>
          <a:p>
            <a:pPr algn="ctr">
              <a:defRPr/>
            </a:pPr>
            <a:r>
              <a:rPr lang="ko-KR" altLang="en-US" b="1" dirty="0">
                <a:solidFill>
                  <a:srgbClr val="4496BB"/>
                </a:solidFill>
              </a:rPr>
              <a:t>공격</a:t>
            </a:r>
            <a:endParaRPr lang="en-US" altLang="ko-KR" b="1" dirty="0">
              <a:solidFill>
                <a:srgbClr val="4496BB"/>
              </a:solidFill>
            </a:endParaRPr>
          </a:p>
          <a:p>
            <a:pPr algn="ctr">
              <a:defRPr/>
            </a:pPr>
            <a:r>
              <a:rPr lang="ko-KR" altLang="en-US" b="1" dirty="0">
                <a:solidFill>
                  <a:srgbClr val="4496BB"/>
                </a:solidFill>
              </a:rPr>
              <a:t>회피</a:t>
            </a:r>
            <a:endParaRPr lang="en-US" altLang="ko-KR" b="1" dirty="0">
              <a:solidFill>
                <a:srgbClr val="4496BB"/>
              </a:solidFill>
            </a:endParaRPr>
          </a:p>
          <a:p>
            <a:pPr algn="ctr">
              <a:defRPr/>
            </a:pPr>
            <a:r>
              <a:rPr lang="ko-KR" altLang="en-US" b="1" dirty="0">
                <a:solidFill>
                  <a:srgbClr val="4496BB"/>
                </a:solidFill>
              </a:rPr>
              <a:t>죽음</a:t>
            </a:r>
          </a:p>
        </p:txBody>
      </p:sp>
      <p:sp>
        <p:nvSpPr>
          <p:cNvPr id="60" name="순서도: 순차적 액세스 저장소 59"/>
          <p:cNvSpPr/>
          <p:nvPr/>
        </p:nvSpPr>
        <p:spPr>
          <a:xfrm>
            <a:off x="8972318" y="2534578"/>
            <a:ext cx="2276707" cy="2276707"/>
          </a:xfrm>
          <a:prstGeom prst="flowChartMagneticTape">
            <a:avLst/>
          </a:prstGeom>
          <a:solidFill>
            <a:srgbClr val="E0E0E0">
              <a:alpha val="100000"/>
            </a:srgbClr>
          </a:solidFill>
          <a:ln w="12700" cap="flat" cmpd="sng" algn="ctr">
            <a:solidFill>
              <a:schemeClr val="lt1">
                <a:alpha val="100000"/>
              </a:schemeClr>
            </a:solidFill>
            <a:prstDash val="solid"/>
            <a:miter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  <a:reflection blurRad="6350" stA="50000" endA="300" endPos="35000" dir="5400000" sy="-100000" algn="bl" rotWithShape="0"/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1800" b="1" i="0" u="none" strike="noStrike" kern="1200" cap="none" spc="0" normalizeH="0" baseline="0" dirty="0">
                <a:solidFill>
                  <a:srgbClr val="4496BB"/>
                </a:solidFill>
                <a:latin typeface="맑은 고딕"/>
                <a:ea typeface="맑은 고딕"/>
                <a:cs typeface="맑은 고딕"/>
              </a:rPr>
              <a:t>아이템</a:t>
            </a:r>
            <a:endParaRPr kumimoji="0" lang="ko-KR" altLang="en-US" sz="1800" b="0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 dirty="0">
                <a:solidFill>
                  <a:srgbClr val="4496BB"/>
                </a:solidFill>
                <a:latin typeface="맑은 고딕"/>
                <a:ea typeface="맑은 고딕"/>
                <a:cs typeface="맑은 고딕"/>
              </a:rPr>
              <a:t>HP</a:t>
            </a:r>
            <a:r>
              <a:rPr kumimoji="0" lang="ko-KR" altLang="en-US" sz="1800" b="1" i="0" u="none" strike="noStrike" kern="1200" cap="none" spc="0" normalizeH="0" baseline="0" dirty="0">
                <a:solidFill>
                  <a:srgbClr val="4496BB"/>
                </a:solidFill>
                <a:latin typeface="맑은 고딕"/>
                <a:ea typeface="맑은 고딕"/>
                <a:cs typeface="맑은 고딕"/>
              </a:rPr>
              <a:t> 회복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 dirty="0">
                <a:solidFill>
                  <a:srgbClr val="4496BB"/>
                </a:solidFill>
                <a:latin typeface="맑은 고딕"/>
                <a:ea typeface="맑은 고딕"/>
                <a:cs typeface="맑은 고딕"/>
              </a:rPr>
              <a:t>HP </a:t>
            </a:r>
            <a:r>
              <a:rPr kumimoji="0" lang="ko-KR" altLang="en-US" sz="1800" b="1" i="0" u="none" strike="noStrike" kern="1200" cap="none" spc="0" normalizeH="0" baseline="0" dirty="0">
                <a:solidFill>
                  <a:srgbClr val="4496BB"/>
                </a:solidFill>
                <a:latin typeface="맑은 고딕"/>
                <a:ea typeface="맑은 고딕"/>
                <a:cs typeface="맑은 고딕"/>
              </a:rPr>
              <a:t>감소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2" name="화살표: 아래쪽 61"/>
          <p:cNvSpPr/>
          <p:nvPr/>
        </p:nvSpPr>
        <p:spPr>
          <a:xfrm>
            <a:off x="5834643" y="4731369"/>
            <a:ext cx="522713" cy="48786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  <a:effectLst>
            <a:outerShdw blurRad="76200" dist="76200" algn="ctr" rotWithShape="0">
              <a:srgbClr val="000000">
                <a:alpha val="500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935450" y="5383252"/>
            <a:ext cx="4321098" cy="464634"/>
          </a:xfrm>
          <a:prstGeom prst="rect">
            <a:avLst/>
          </a:prstGeom>
          <a:solidFill>
            <a:srgbClr val="3057B9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DFE6F7"/>
                </a:solidFill>
                <a:latin typeface="맑은 고딕"/>
                <a:ea typeface="맑은 고딕"/>
                <a:cs typeface="맑은 고딕"/>
              </a:rPr>
              <a:t>HP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DFE6F7"/>
                </a:solidFill>
                <a:latin typeface="맑은 고딕"/>
                <a:ea typeface="맑은 고딕"/>
                <a:cs typeface="맑은 고딕"/>
              </a:rPr>
              <a:t> 가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DFE6F7"/>
                </a:solidFill>
                <a:latin typeface="맑은 고딕"/>
                <a:ea typeface="맑은 고딕"/>
                <a:cs typeface="맑은 고딕"/>
              </a:rPr>
              <a:t>0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DFE6F7"/>
                </a:solidFill>
                <a:latin typeface="맑은 고딕"/>
                <a:ea typeface="맑은 고딕"/>
                <a:cs typeface="맑은 고딕"/>
              </a:rPr>
              <a:t>이 되면 패배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1025680" y="3429000"/>
            <a:ext cx="21837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076860" y="3429000"/>
            <a:ext cx="2183779" cy="0"/>
          </a:xfrm>
          <a:prstGeom prst="line">
            <a:avLst/>
          </a:prstGeom>
          <a:noFill/>
          <a:ln w="6350" cap="flat" cmpd="sng" algn="ctr">
            <a:solidFill>
              <a:srgbClr val="4472C4">
                <a:alpha val="100000"/>
              </a:srgbClr>
            </a:solidFill>
            <a:prstDash val="solid"/>
            <a:miter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369</Words>
  <Application>Microsoft Office PowerPoint</Application>
  <PresentationFormat>와이드스크린</PresentationFormat>
  <Paragraphs>213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Tmon몬소리 Black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김동준</cp:lastModifiedBy>
  <cp:revision>36</cp:revision>
  <dcterms:created xsi:type="dcterms:W3CDTF">2022-05-16T07:30:24Z</dcterms:created>
  <dcterms:modified xsi:type="dcterms:W3CDTF">2022-06-02T09:23:50Z</dcterms:modified>
  <cp:version/>
</cp:coreProperties>
</file>