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1969C"/>
    <a:srgbClr val="24C48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07FC7-90FA-4E33-969B-7DFB741FB4F1}" v="254" dt="2022-12-03T14:12:55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6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동준" userId="c5ed0571-c0ac-434d-a618-d0d771564576" providerId="ADAL" clId="{C4E07FC7-90FA-4E33-969B-7DFB741FB4F1}"/>
    <pc:docChg chg="undo custSel addSld modSld">
      <pc:chgData name="김동준" userId="c5ed0571-c0ac-434d-a618-d0d771564576" providerId="ADAL" clId="{C4E07FC7-90FA-4E33-969B-7DFB741FB4F1}" dt="2022-12-06T13:44:51.369" v="2425" actId="27918"/>
      <pc:docMkLst>
        <pc:docMk/>
      </pc:docMkLst>
      <pc:sldChg chg="addSp delSp modSp mod">
        <pc:chgData name="김동준" userId="c5ed0571-c0ac-434d-a618-d0d771564576" providerId="ADAL" clId="{C4E07FC7-90FA-4E33-969B-7DFB741FB4F1}" dt="2022-12-03T13:16:50.040" v="2255" actId="20577"/>
        <pc:sldMkLst>
          <pc:docMk/>
          <pc:sldMk cId="3560390489" sldId="256"/>
        </pc:sldMkLst>
        <pc:spChg chg="mod">
          <ac:chgData name="김동준" userId="c5ed0571-c0ac-434d-a618-d0d771564576" providerId="ADAL" clId="{C4E07FC7-90FA-4E33-969B-7DFB741FB4F1}" dt="2022-10-12T14:10:31.498" v="195" actId="164"/>
          <ac:spMkLst>
            <pc:docMk/>
            <pc:sldMk cId="3560390489" sldId="256"/>
            <ac:spMk id="6" creationId="{BA19AB31-B660-5584-379B-656186B3F25A}"/>
          </ac:spMkLst>
        </pc:spChg>
        <pc:spChg chg="mod">
          <ac:chgData name="김동준" userId="c5ed0571-c0ac-434d-a618-d0d771564576" providerId="ADAL" clId="{C4E07FC7-90FA-4E33-969B-7DFB741FB4F1}" dt="2022-10-12T14:10:31.498" v="195" actId="164"/>
          <ac:spMkLst>
            <pc:docMk/>
            <pc:sldMk cId="3560390489" sldId="256"/>
            <ac:spMk id="7" creationId="{9EAAFB64-7D58-FB5A-CE14-661FEA595AC8}"/>
          </ac:spMkLst>
        </pc:spChg>
        <pc:spChg chg="mod">
          <ac:chgData name="김동준" userId="c5ed0571-c0ac-434d-a618-d0d771564576" providerId="ADAL" clId="{C4E07FC7-90FA-4E33-969B-7DFB741FB4F1}" dt="2022-12-03T13:15:11.829" v="2153" actId="404"/>
          <ac:spMkLst>
            <pc:docMk/>
            <pc:sldMk cId="3560390489" sldId="256"/>
            <ac:spMk id="8" creationId="{66467D46-B047-12F8-42EE-2EA06D84D536}"/>
          </ac:spMkLst>
        </pc:spChg>
        <pc:spChg chg="mod">
          <ac:chgData name="김동준" userId="c5ed0571-c0ac-434d-a618-d0d771564576" providerId="ADAL" clId="{C4E07FC7-90FA-4E33-969B-7DFB741FB4F1}" dt="2022-12-03T13:15:18.604" v="2165" actId="20577"/>
          <ac:spMkLst>
            <pc:docMk/>
            <pc:sldMk cId="3560390489" sldId="256"/>
            <ac:spMk id="9" creationId="{6993490D-95FF-58CF-3744-7F5E10AB718B}"/>
          </ac:spMkLst>
        </pc:spChg>
        <pc:spChg chg="mod">
          <ac:chgData name="김동준" userId="c5ed0571-c0ac-434d-a618-d0d771564576" providerId="ADAL" clId="{C4E07FC7-90FA-4E33-969B-7DFB741FB4F1}" dt="2022-12-03T13:14:32.479" v="2109" actId="20577"/>
          <ac:spMkLst>
            <pc:docMk/>
            <pc:sldMk cId="3560390489" sldId="256"/>
            <ac:spMk id="10" creationId="{6BCC297F-B271-F38B-AB3D-320F01F0CD3D}"/>
          </ac:spMkLst>
        </pc:spChg>
        <pc:spChg chg="mod">
          <ac:chgData name="김동준" userId="c5ed0571-c0ac-434d-a618-d0d771564576" providerId="ADAL" clId="{C4E07FC7-90FA-4E33-969B-7DFB741FB4F1}" dt="2022-12-03T13:16:50.040" v="2255" actId="20577"/>
          <ac:spMkLst>
            <pc:docMk/>
            <pc:sldMk cId="3560390489" sldId="256"/>
            <ac:spMk id="12" creationId="{C1B9AF83-669C-8619-4D13-D22D4CCD792F}"/>
          </ac:spMkLst>
        </pc:spChg>
        <pc:spChg chg="mod">
          <ac:chgData name="김동준" userId="c5ed0571-c0ac-434d-a618-d0d771564576" providerId="ADAL" clId="{C4E07FC7-90FA-4E33-969B-7DFB741FB4F1}" dt="2022-12-03T13:15:40.178" v="2195" actId="404"/>
          <ac:spMkLst>
            <pc:docMk/>
            <pc:sldMk cId="3560390489" sldId="256"/>
            <ac:spMk id="13" creationId="{8AE5A325-E094-AF5F-9899-33A9C42AAE9E}"/>
          </ac:spMkLst>
        </pc:spChg>
        <pc:spChg chg="mod">
          <ac:chgData name="김동준" userId="c5ed0571-c0ac-434d-a618-d0d771564576" providerId="ADAL" clId="{C4E07FC7-90FA-4E33-969B-7DFB741FB4F1}" dt="2022-12-03T13:15:49.416" v="2201" actId="20577"/>
          <ac:spMkLst>
            <pc:docMk/>
            <pc:sldMk cId="3560390489" sldId="256"/>
            <ac:spMk id="14" creationId="{CD469AD8-9D5D-5549-635C-1B83996BED3B}"/>
          </ac:spMkLst>
        </pc:spChg>
        <pc:spChg chg="mod">
          <ac:chgData name="김동준" userId="c5ed0571-c0ac-434d-a618-d0d771564576" providerId="ADAL" clId="{C4E07FC7-90FA-4E33-969B-7DFB741FB4F1}" dt="2022-12-03T13:16:40.709" v="2248" actId="404"/>
          <ac:spMkLst>
            <pc:docMk/>
            <pc:sldMk cId="3560390489" sldId="256"/>
            <ac:spMk id="18" creationId="{8E140DF6-BE59-79F5-906F-56D214586821}"/>
          </ac:spMkLst>
        </pc:spChg>
        <pc:spChg chg="add mod">
          <ac:chgData name="김동준" userId="c5ed0571-c0ac-434d-a618-d0d771564576" providerId="ADAL" clId="{C4E07FC7-90FA-4E33-969B-7DFB741FB4F1}" dt="2022-10-12T14:10:31.498" v="195" actId="164"/>
          <ac:spMkLst>
            <pc:docMk/>
            <pc:sldMk cId="3560390489" sldId="256"/>
            <ac:spMk id="19" creationId="{662849B8-8522-5BF7-63F4-A470D0D8A2FC}"/>
          </ac:spMkLst>
        </pc:spChg>
        <pc:spChg chg="add mod">
          <ac:chgData name="김동준" userId="c5ed0571-c0ac-434d-a618-d0d771564576" providerId="ADAL" clId="{C4E07FC7-90FA-4E33-969B-7DFB741FB4F1}" dt="2022-12-03T13:15:59.041" v="2211" actId="20577"/>
          <ac:spMkLst>
            <pc:docMk/>
            <pc:sldMk cId="3560390489" sldId="256"/>
            <ac:spMk id="22" creationId="{5FDD6AAE-1525-64CD-55F0-1AA549F9748C}"/>
          </ac:spMkLst>
        </pc:spChg>
        <pc:spChg chg="add mod">
          <ac:chgData name="김동준" userId="c5ed0571-c0ac-434d-a618-d0d771564576" providerId="ADAL" clId="{C4E07FC7-90FA-4E33-969B-7DFB741FB4F1}" dt="2022-10-12T14:10:31.498" v="195" actId="164"/>
          <ac:spMkLst>
            <pc:docMk/>
            <pc:sldMk cId="3560390489" sldId="256"/>
            <ac:spMk id="24" creationId="{86827F07-2ED1-1454-94ED-7ED3F1E4CED8}"/>
          </ac:spMkLst>
        </pc:spChg>
        <pc:spChg chg="add mod">
          <ac:chgData name="김동준" userId="c5ed0571-c0ac-434d-a618-d0d771564576" providerId="ADAL" clId="{C4E07FC7-90FA-4E33-969B-7DFB741FB4F1}" dt="2022-12-03T13:16:03.678" v="2216" actId="20577"/>
          <ac:spMkLst>
            <pc:docMk/>
            <pc:sldMk cId="3560390489" sldId="256"/>
            <ac:spMk id="25" creationId="{E1E6D9AF-3880-1958-B69B-CB17F639D46A}"/>
          </ac:spMkLst>
        </pc:spChg>
        <pc:spChg chg="add mod">
          <ac:chgData name="김동준" userId="c5ed0571-c0ac-434d-a618-d0d771564576" providerId="ADAL" clId="{C4E07FC7-90FA-4E33-969B-7DFB741FB4F1}" dt="2022-12-03T13:16:08.469" v="2219" actId="20577"/>
          <ac:spMkLst>
            <pc:docMk/>
            <pc:sldMk cId="3560390489" sldId="256"/>
            <ac:spMk id="31" creationId="{87D85F49-BD19-6970-BB46-0FED76BF7111}"/>
          </ac:spMkLst>
        </pc:spChg>
        <pc:spChg chg="add mod">
          <ac:chgData name="김동준" userId="c5ed0571-c0ac-434d-a618-d0d771564576" providerId="ADAL" clId="{C4E07FC7-90FA-4E33-969B-7DFB741FB4F1}" dt="2022-12-03T13:16:19.452" v="2226" actId="20577"/>
          <ac:spMkLst>
            <pc:docMk/>
            <pc:sldMk cId="3560390489" sldId="256"/>
            <ac:spMk id="32" creationId="{8C64A0BD-2BC9-3ED9-A742-2211C59C3BF5}"/>
          </ac:spMkLst>
        </pc:spChg>
        <pc:grpChg chg="add mod">
          <ac:chgData name="김동준" userId="c5ed0571-c0ac-434d-a618-d0d771564576" providerId="ADAL" clId="{C4E07FC7-90FA-4E33-969B-7DFB741FB4F1}" dt="2022-10-12T14:11:29.773" v="197" actId="1076"/>
          <ac:grpSpMkLst>
            <pc:docMk/>
            <pc:sldMk cId="3560390489" sldId="256"/>
            <ac:grpSpMk id="33" creationId="{8A0AE8DD-08A9-91EE-A55D-68BCD7BD272E}"/>
          </ac:grpSpMkLst>
        </pc:grpChg>
        <pc:picChg chg="add del mod">
          <ac:chgData name="김동준" userId="c5ed0571-c0ac-434d-a618-d0d771564576" providerId="ADAL" clId="{C4E07FC7-90FA-4E33-969B-7DFB741FB4F1}" dt="2022-10-12T14:09:49.341" v="194" actId="478"/>
          <ac:picMkLst>
            <pc:docMk/>
            <pc:sldMk cId="3560390489" sldId="256"/>
            <ac:picMk id="23" creationId="{4CDEA30A-7D4E-EA03-9980-1824F2CC5658}"/>
          </ac:picMkLst>
        </pc:picChg>
        <pc:cxnChg chg="mod">
          <ac:chgData name="김동준" userId="c5ed0571-c0ac-434d-a618-d0d771564576" providerId="ADAL" clId="{C4E07FC7-90FA-4E33-969B-7DFB741FB4F1}" dt="2022-10-12T14:10:31.498" v="195" actId="164"/>
          <ac:cxnSpMkLst>
            <pc:docMk/>
            <pc:sldMk cId="3560390489" sldId="256"/>
            <ac:cxnSpMk id="16" creationId="{3614692A-7444-2F6F-0966-2963323A1573}"/>
          </ac:cxnSpMkLst>
        </pc:cxnChg>
        <pc:cxnChg chg="add mod">
          <ac:chgData name="김동준" userId="c5ed0571-c0ac-434d-a618-d0d771564576" providerId="ADAL" clId="{C4E07FC7-90FA-4E33-969B-7DFB741FB4F1}" dt="2022-10-12T14:10:31.498" v="195" actId="164"/>
          <ac:cxnSpMkLst>
            <pc:docMk/>
            <pc:sldMk cId="3560390489" sldId="256"/>
            <ac:cxnSpMk id="21" creationId="{DB8C776E-845C-EC26-F574-64EFAB58FCBF}"/>
          </ac:cxnSpMkLst>
        </pc:cxnChg>
        <pc:cxnChg chg="add mod">
          <ac:chgData name="김동준" userId="c5ed0571-c0ac-434d-a618-d0d771564576" providerId="ADAL" clId="{C4E07FC7-90FA-4E33-969B-7DFB741FB4F1}" dt="2022-10-12T14:10:31.498" v="195" actId="164"/>
          <ac:cxnSpMkLst>
            <pc:docMk/>
            <pc:sldMk cId="3560390489" sldId="256"/>
            <ac:cxnSpMk id="26" creationId="{6D926578-3E92-7F49-CFDF-6268AA6BCA1B}"/>
          </ac:cxnSpMkLst>
        </pc:cxnChg>
        <pc:cxnChg chg="add mod">
          <ac:chgData name="김동준" userId="c5ed0571-c0ac-434d-a618-d0d771564576" providerId="ADAL" clId="{C4E07FC7-90FA-4E33-969B-7DFB741FB4F1}" dt="2022-10-12T14:10:31.498" v="195" actId="164"/>
          <ac:cxnSpMkLst>
            <pc:docMk/>
            <pc:sldMk cId="3560390489" sldId="256"/>
            <ac:cxnSpMk id="27" creationId="{5639AE5A-D34B-6D62-BA0F-E88B51C78522}"/>
          </ac:cxnSpMkLst>
        </pc:cxnChg>
      </pc:sldChg>
      <pc:sldChg chg="addSp delSp modSp new mod">
        <pc:chgData name="김동준" userId="c5ed0571-c0ac-434d-a618-d0d771564576" providerId="ADAL" clId="{C4E07FC7-90FA-4E33-969B-7DFB741FB4F1}" dt="2022-12-03T13:27:36.198" v="2348" actId="14100"/>
        <pc:sldMkLst>
          <pc:docMk/>
          <pc:sldMk cId="2867469517" sldId="257"/>
        </pc:sldMkLst>
        <pc:spChg chg="del">
          <ac:chgData name="김동준" userId="c5ed0571-c0ac-434d-a618-d0d771564576" providerId="ADAL" clId="{C4E07FC7-90FA-4E33-969B-7DFB741FB4F1}" dt="2022-10-12T15:08:15.782" v="213" actId="478"/>
          <ac:spMkLst>
            <pc:docMk/>
            <pc:sldMk cId="2867469517" sldId="257"/>
            <ac:spMk id="2" creationId="{8C5926C4-BF5E-603F-EA49-63BAF534C894}"/>
          </ac:spMkLst>
        </pc:spChg>
        <pc:spChg chg="del">
          <ac:chgData name="김동준" userId="c5ed0571-c0ac-434d-a618-d0d771564576" providerId="ADAL" clId="{C4E07FC7-90FA-4E33-969B-7DFB741FB4F1}" dt="2022-10-12T15:08:23.988" v="214" actId="478"/>
          <ac:spMkLst>
            <pc:docMk/>
            <pc:sldMk cId="2867469517" sldId="257"/>
            <ac:spMk id="3" creationId="{A577BD28-1D94-DB5C-213B-9EE0F05F2F82}"/>
          </ac:spMkLst>
        </pc:spChg>
        <pc:spChg chg="add del mod">
          <ac:chgData name="김동준" userId="c5ed0571-c0ac-434d-a618-d0d771564576" providerId="ADAL" clId="{C4E07FC7-90FA-4E33-969B-7DFB741FB4F1}" dt="2022-10-12T15:08:38.643" v="216" actId="478"/>
          <ac:spMkLst>
            <pc:docMk/>
            <pc:sldMk cId="2867469517" sldId="257"/>
            <ac:spMk id="4" creationId="{8FD7E241-BA25-15D6-6CA4-67CB7BBC1C3A}"/>
          </ac:spMkLst>
        </pc:spChg>
        <pc:spChg chg="add del mod">
          <ac:chgData name="김동준" userId="c5ed0571-c0ac-434d-a618-d0d771564576" providerId="ADAL" clId="{C4E07FC7-90FA-4E33-969B-7DFB741FB4F1}" dt="2022-11-15T09:24:03.236" v="725" actId="478"/>
          <ac:spMkLst>
            <pc:docMk/>
            <pc:sldMk cId="2867469517" sldId="257"/>
            <ac:spMk id="5" creationId="{71A95DFC-7336-3894-6BFB-0586B720173E}"/>
          </ac:spMkLst>
        </pc:spChg>
        <pc:spChg chg="add del">
          <ac:chgData name="김동준" userId="c5ed0571-c0ac-434d-a618-d0d771564576" providerId="ADAL" clId="{C4E07FC7-90FA-4E33-969B-7DFB741FB4F1}" dt="2022-11-15T09:27:11.095" v="727" actId="478"/>
          <ac:spMkLst>
            <pc:docMk/>
            <pc:sldMk cId="2867469517" sldId="257"/>
            <ac:spMk id="6" creationId="{27838FE6-949F-0072-44EE-64C187371E1D}"/>
          </ac:spMkLst>
        </pc:spChg>
        <pc:spChg chg="add del mod ord">
          <ac:chgData name="김동준" userId="c5ed0571-c0ac-434d-a618-d0d771564576" providerId="ADAL" clId="{C4E07FC7-90FA-4E33-969B-7DFB741FB4F1}" dt="2022-10-12T15:10:17.103" v="265" actId="478"/>
          <ac:spMkLst>
            <pc:docMk/>
            <pc:sldMk cId="2867469517" sldId="257"/>
            <ac:spMk id="6" creationId="{6BFE7410-7647-C91E-B35C-E518BE5161C7}"/>
          </ac:spMkLst>
        </pc:spChg>
        <pc:spChg chg="add del mod">
          <ac:chgData name="김동준" userId="c5ed0571-c0ac-434d-a618-d0d771564576" providerId="ADAL" clId="{C4E07FC7-90FA-4E33-969B-7DFB741FB4F1}" dt="2022-11-15T10:05:35.157" v="1799" actId="478"/>
          <ac:spMkLst>
            <pc:docMk/>
            <pc:sldMk cId="2867469517" sldId="257"/>
            <ac:spMk id="14" creationId="{BA8D324B-4BC3-734C-EEB4-35CC3F8FF7D4}"/>
          </ac:spMkLst>
        </pc:spChg>
        <pc:spChg chg="add del mod">
          <ac:chgData name="김동준" userId="c5ed0571-c0ac-434d-a618-d0d771564576" providerId="ADAL" clId="{C4E07FC7-90FA-4E33-969B-7DFB741FB4F1}" dt="2022-11-15T10:05:35.157" v="1799" actId="478"/>
          <ac:spMkLst>
            <pc:docMk/>
            <pc:sldMk cId="2867469517" sldId="257"/>
            <ac:spMk id="15" creationId="{614B9318-A2F8-8D7A-D819-78D0CE21503C}"/>
          </ac:spMkLst>
        </pc:spChg>
        <pc:spChg chg="add del mod">
          <ac:chgData name="김동준" userId="c5ed0571-c0ac-434d-a618-d0d771564576" providerId="ADAL" clId="{C4E07FC7-90FA-4E33-969B-7DFB741FB4F1}" dt="2022-11-15T10:05:35.157" v="1799" actId="478"/>
          <ac:spMkLst>
            <pc:docMk/>
            <pc:sldMk cId="2867469517" sldId="257"/>
            <ac:spMk id="16" creationId="{3E8A2BEA-5DEB-F22A-6547-6C94EC6FE6B0}"/>
          </ac:spMkLst>
        </pc:spChg>
        <pc:spChg chg="add del mod">
          <ac:chgData name="김동준" userId="c5ed0571-c0ac-434d-a618-d0d771564576" providerId="ADAL" clId="{C4E07FC7-90FA-4E33-969B-7DFB741FB4F1}" dt="2022-11-15T09:39:08.953" v="791" actId="478"/>
          <ac:spMkLst>
            <pc:docMk/>
            <pc:sldMk cId="2867469517" sldId="257"/>
            <ac:spMk id="19" creationId="{67BE17B5-877D-19A2-1DE9-EE2AB2B17D01}"/>
          </ac:spMkLst>
        </pc:spChg>
        <pc:spChg chg="add del mod">
          <ac:chgData name="김동준" userId="c5ed0571-c0ac-434d-a618-d0d771564576" providerId="ADAL" clId="{C4E07FC7-90FA-4E33-969B-7DFB741FB4F1}" dt="2022-11-15T09:39:07.981" v="789" actId="478"/>
          <ac:spMkLst>
            <pc:docMk/>
            <pc:sldMk cId="2867469517" sldId="257"/>
            <ac:spMk id="20" creationId="{F8E970F9-5E76-4060-B338-DFCE81BFD4BB}"/>
          </ac:spMkLst>
        </pc:spChg>
        <pc:spChg chg="add del mod">
          <ac:chgData name="김동준" userId="c5ed0571-c0ac-434d-a618-d0d771564576" providerId="ADAL" clId="{C4E07FC7-90FA-4E33-969B-7DFB741FB4F1}" dt="2022-11-15T09:39:09.966" v="793" actId="478"/>
          <ac:spMkLst>
            <pc:docMk/>
            <pc:sldMk cId="2867469517" sldId="257"/>
            <ac:spMk id="21" creationId="{88472FA1-2417-DDB5-883E-B02AED4A92EC}"/>
          </ac:spMkLst>
        </pc:spChg>
        <pc:spChg chg="add del mod">
          <ac:chgData name="김동준" userId="c5ed0571-c0ac-434d-a618-d0d771564576" providerId="ADAL" clId="{C4E07FC7-90FA-4E33-969B-7DFB741FB4F1}" dt="2022-11-15T09:39:08.440" v="790" actId="478"/>
          <ac:spMkLst>
            <pc:docMk/>
            <pc:sldMk cId="2867469517" sldId="257"/>
            <ac:spMk id="22" creationId="{1992B898-7138-4A95-171F-F7F7625EDACF}"/>
          </ac:spMkLst>
        </pc:spChg>
        <pc:spChg chg="add del mod">
          <ac:chgData name="김동준" userId="c5ed0571-c0ac-434d-a618-d0d771564576" providerId="ADAL" clId="{C4E07FC7-90FA-4E33-969B-7DFB741FB4F1}" dt="2022-11-15T09:39:09.464" v="792" actId="478"/>
          <ac:spMkLst>
            <pc:docMk/>
            <pc:sldMk cId="2867469517" sldId="257"/>
            <ac:spMk id="23" creationId="{E109E032-76E1-AA6A-FB3B-C52A4246C6B4}"/>
          </ac:spMkLst>
        </pc:spChg>
        <pc:spChg chg="add del mod">
          <ac:chgData name="김동준" userId="c5ed0571-c0ac-434d-a618-d0d771564576" providerId="ADAL" clId="{C4E07FC7-90FA-4E33-969B-7DFB741FB4F1}" dt="2022-11-15T10:05:37.729" v="1800" actId="478"/>
          <ac:spMkLst>
            <pc:docMk/>
            <pc:sldMk cId="2867469517" sldId="257"/>
            <ac:spMk id="34" creationId="{AE9C976C-6092-C673-AC34-DC23439D5C0A}"/>
          </ac:spMkLst>
        </pc:spChg>
        <pc:spChg chg="add del mod">
          <ac:chgData name="김동준" userId="c5ed0571-c0ac-434d-a618-d0d771564576" providerId="ADAL" clId="{C4E07FC7-90FA-4E33-969B-7DFB741FB4F1}" dt="2022-11-15T09:40:14.594" v="806"/>
          <ac:spMkLst>
            <pc:docMk/>
            <pc:sldMk cId="2867469517" sldId="257"/>
            <ac:spMk id="35" creationId="{443AB2FE-9312-426A-F3FC-DD912384D65B}"/>
          </ac:spMkLst>
        </pc:spChg>
        <pc:spChg chg="add mod ord">
          <ac:chgData name="김동준" userId="c5ed0571-c0ac-434d-a618-d0d771564576" providerId="ADAL" clId="{C4E07FC7-90FA-4E33-969B-7DFB741FB4F1}" dt="2022-11-15T09:59:57.053" v="1435" actId="1035"/>
          <ac:spMkLst>
            <pc:docMk/>
            <pc:sldMk cId="2867469517" sldId="257"/>
            <ac:spMk id="36" creationId="{1CE549D4-9C70-208B-CFF3-177D8D2999DE}"/>
          </ac:spMkLst>
        </pc:spChg>
        <pc:spChg chg="add mod ord">
          <ac:chgData name="김동준" userId="c5ed0571-c0ac-434d-a618-d0d771564576" providerId="ADAL" clId="{C4E07FC7-90FA-4E33-969B-7DFB741FB4F1}" dt="2022-11-15T09:59:57.053" v="1435" actId="1035"/>
          <ac:spMkLst>
            <pc:docMk/>
            <pc:sldMk cId="2867469517" sldId="257"/>
            <ac:spMk id="37" creationId="{C5C8C0AD-866E-C044-E779-764AE3163097}"/>
          </ac:spMkLst>
        </pc:spChg>
        <pc:spChg chg="add mod ord">
          <ac:chgData name="김동준" userId="c5ed0571-c0ac-434d-a618-d0d771564576" providerId="ADAL" clId="{C4E07FC7-90FA-4E33-969B-7DFB741FB4F1}" dt="2022-11-15T09:59:57.053" v="1435" actId="1035"/>
          <ac:spMkLst>
            <pc:docMk/>
            <pc:sldMk cId="2867469517" sldId="257"/>
            <ac:spMk id="38" creationId="{9AD15EF4-52D1-958A-382A-8DC23920064B}"/>
          </ac:spMkLst>
        </pc:spChg>
        <pc:spChg chg="add mod ord">
          <ac:chgData name="김동준" userId="c5ed0571-c0ac-434d-a618-d0d771564576" providerId="ADAL" clId="{C4E07FC7-90FA-4E33-969B-7DFB741FB4F1}" dt="2022-11-15T09:59:57.053" v="1435" actId="1035"/>
          <ac:spMkLst>
            <pc:docMk/>
            <pc:sldMk cId="2867469517" sldId="257"/>
            <ac:spMk id="39" creationId="{5355EE37-B456-6E02-CF94-3011BAC0405E}"/>
          </ac:spMkLst>
        </pc:spChg>
        <pc:spChg chg="add mod ord">
          <ac:chgData name="김동준" userId="c5ed0571-c0ac-434d-a618-d0d771564576" providerId="ADAL" clId="{C4E07FC7-90FA-4E33-969B-7DFB741FB4F1}" dt="2022-11-15T09:59:57.053" v="1435" actId="1035"/>
          <ac:spMkLst>
            <pc:docMk/>
            <pc:sldMk cId="2867469517" sldId="257"/>
            <ac:spMk id="71" creationId="{55EC41DD-260F-E8E0-1E27-703CC18BC635}"/>
          </ac:spMkLst>
        </pc:spChg>
        <pc:spChg chg="add mod ord">
          <ac:chgData name="김동준" userId="c5ed0571-c0ac-434d-a618-d0d771564576" providerId="ADAL" clId="{C4E07FC7-90FA-4E33-969B-7DFB741FB4F1}" dt="2022-11-15T09:59:57.053" v="1435" actId="1035"/>
          <ac:spMkLst>
            <pc:docMk/>
            <pc:sldMk cId="2867469517" sldId="257"/>
            <ac:spMk id="72" creationId="{64821984-1BDD-C89B-8667-9FDC55B69139}"/>
          </ac:spMkLst>
        </pc:spChg>
        <pc:spChg chg="add mod">
          <ac:chgData name="김동준" userId="c5ed0571-c0ac-434d-a618-d0d771564576" providerId="ADAL" clId="{C4E07FC7-90FA-4E33-969B-7DFB741FB4F1}" dt="2022-12-03T13:26:49.597" v="2303" actId="20577"/>
          <ac:spMkLst>
            <pc:docMk/>
            <pc:sldMk cId="2867469517" sldId="257"/>
            <ac:spMk id="73" creationId="{67D20700-21FB-1272-945F-F38653D3E3BA}"/>
          </ac:spMkLst>
        </pc:spChg>
        <pc:spChg chg="add mod ord">
          <ac:chgData name="김동준" userId="c5ed0571-c0ac-434d-a618-d0d771564576" providerId="ADAL" clId="{C4E07FC7-90FA-4E33-969B-7DFB741FB4F1}" dt="2022-11-15T09:59:57.053" v="1435" actId="1035"/>
          <ac:spMkLst>
            <pc:docMk/>
            <pc:sldMk cId="2867469517" sldId="257"/>
            <ac:spMk id="75" creationId="{FB2369CE-4AB3-02E7-F490-7733B6D84979}"/>
          </ac:spMkLst>
        </pc:spChg>
        <pc:spChg chg="add mod">
          <ac:chgData name="김동준" userId="c5ed0571-c0ac-434d-a618-d0d771564576" providerId="ADAL" clId="{C4E07FC7-90FA-4E33-969B-7DFB741FB4F1}" dt="2022-11-15T09:59:57.053" v="1435" actId="1035"/>
          <ac:spMkLst>
            <pc:docMk/>
            <pc:sldMk cId="2867469517" sldId="257"/>
            <ac:spMk id="76" creationId="{4F71FBBB-C9BC-5FA6-6022-816261EAC726}"/>
          </ac:spMkLst>
        </pc:spChg>
        <pc:spChg chg="add mod">
          <ac:chgData name="김동준" userId="c5ed0571-c0ac-434d-a618-d0d771564576" providerId="ADAL" clId="{C4E07FC7-90FA-4E33-969B-7DFB741FB4F1}" dt="2022-11-15T09:59:57.053" v="1435" actId="1035"/>
          <ac:spMkLst>
            <pc:docMk/>
            <pc:sldMk cId="2867469517" sldId="257"/>
            <ac:spMk id="81" creationId="{E09915F2-084B-1D05-BEB7-9C7F9B13AD88}"/>
          </ac:spMkLst>
        </pc:spChg>
        <pc:spChg chg="add mod">
          <ac:chgData name="김동준" userId="c5ed0571-c0ac-434d-a618-d0d771564576" providerId="ADAL" clId="{C4E07FC7-90FA-4E33-969B-7DFB741FB4F1}" dt="2022-11-15T09:59:57.053" v="1435" actId="1035"/>
          <ac:spMkLst>
            <pc:docMk/>
            <pc:sldMk cId="2867469517" sldId="257"/>
            <ac:spMk id="82" creationId="{AC44AD2A-41C8-1346-4604-025F690B1146}"/>
          </ac:spMkLst>
        </pc:spChg>
        <pc:spChg chg="add mod">
          <ac:chgData name="김동준" userId="c5ed0571-c0ac-434d-a618-d0d771564576" providerId="ADAL" clId="{C4E07FC7-90FA-4E33-969B-7DFB741FB4F1}" dt="2022-11-15T09:59:57.053" v="1435" actId="1035"/>
          <ac:spMkLst>
            <pc:docMk/>
            <pc:sldMk cId="2867469517" sldId="257"/>
            <ac:spMk id="83" creationId="{8C8FE388-3BED-C28A-57EC-A568853E9A5A}"/>
          </ac:spMkLst>
        </pc:spChg>
        <pc:spChg chg="add mod">
          <ac:chgData name="김동준" userId="c5ed0571-c0ac-434d-a618-d0d771564576" providerId="ADAL" clId="{C4E07FC7-90FA-4E33-969B-7DFB741FB4F1}" dt="2022-11-15T09:59:57.053" v="1435" actId="1035"/>
          <ac:spMkLst>
            <pc:docMk/>
            <pc:sldMk cId="2867469517" sldId="257"/>
            <ac:spMk id="84" creationId="{0564567E-8EE7-03AB-7518-A21AD847534C}"/>
          </ac:spMkLst>
        </pc:spChg>
        <pc:spChg chg="add del mod">
          <ac:chgData name="김동준" userId="c5ed0571-c0ac-434d-a618-d0d771564576" providerId="ADAL" clId="{C4E07FC7-90FA-4E33-969B-7DFB741FB4F1}" dt="2022-12-03T13:26:54.986" v="2313" actId="20577"/>
          <ac:spMkLst>
            <pc:docMk/>
            <pc:sldMk cId="2867469517" sldId="257"/>
            <ac:spMk id="86" creationId="{748E244C-F134-FCF8-8637-3832B909FEF1}"/>
          </ac:spMkLst>
        </pc:spChg>
        <pc:spChg chg="add del mod">
          <ac:chgData name="김동준" userId="c5ed0571-c0ac-434d-a618-d0d771564576" providerId="ADAL" clId="{C4E07FC7-90FA-4E33-969B-7DFB741FB4F1}" dt="2022-11-15T09:57:09.346" v="1251" actId="478"/>
          <ac:spMkLst>
            <pc:docMk/>
            <pc:sldMk cId="2867469517" sldId="257"/>
            <ac:spMk id="88" creationId="{1327ABAA-ACED-6394-209D-2B50016817DE}"/>
          </ac:spMkLst>
        </pc:spChg>
        <pc:spChg chg="add del mod">
          <ac:chgData name="김동준" userId="c5ed0571-c0ac-434d-a618-d0d771564576" providerId="ADAL" clId="{C4E07FC7-90FA-4E33-969B-7DFB741FB4F1}" dt="2022-11-15T09:57:09.346" v="1251" actId="478"/>
          <ac:spMkLst>
            <pc:docMk/>
            <pc:sldMk cId="2867469517" sldId="257"/>
            <ac:spMk id="94" creationId="{AD978F22-0A7A-7BDE-28AA-B07212759612}"/>
          </ac:spMkLst>
        </pc:spChg>
        <pc:spChg chg="add del mod">
          <ac:chgData name="김동준" userId="c5ed0571-c0ac-434d-a618-d0d771564576" providerId="ADAL" clId="{C4E07FC7-90FA-4E33-969B-7DFB741FB4F1}" dt="2022-11-15T09:57:09.346" v="1251" actId="478"/>
          <ac:spMkLst>
            <pc:docMk/>
            <pc:sldMk cId="2867469517" sldId="257"/>
            <ac:spMk id="97" creationId="{3CCE9518-9884-2AEB-4B4A-D859F0792A0D}"/>
          </ac:spMkLst>
        </pc:spChg>
        <pc:spChg chg="add del mod">
          <ac:chgData name="김동준" userId="c5ed0571-c0ac-434d-a618-d0d771564576" providerId="ADAL" clId="{C4E07FC7-90FA-4E33-969B-7DFB741FB4F1}" dt="2022-11-15T09:57:09.346" v="1251" actId="478"/>
          <ac:spMkLst>
            <pc:docMk/>
            <pc:sldMk cId="2867469517" sldId="257"/>
            <ac:spMk id="98" creationId="{5A432593-78C5-86F5-D9C5-0D256C21404C}"/>
          </ac:spMkLst>
        </pc:spChg>
        <pc:spChg chg="add del mod">
          <ac:chgData name="김동준" userId="c5ed0571-c0ac-434d-a618-d0d771564576" providerId="ADAL" clId="{C4E07FC7-90FA-4E33-969B-7DFB741FB4F1}" dt="2022-11-15T09:57:09.346" v="1251" actId="478"/>
          <ac:spMkLst>
            <pc:docMk/>
            <pc:sldMk cId="2867469517" sldId="257"/>
            <ac:spMk id="99" creationId="{1E4F1CFF-A8B9-33FD-5A08-366C8565C5DF}"/>
          </ac:spMkLst>
        </pc:spChg>
        <pc:spChg chg="add del mod">
          <ac:chgData name="김동준" userId="c5ed0571-c0ac-434d-a618-d0d771564576" providerId="ADAL" clId="{C4E07FC7-90FA-4E33-969B-7DFB741FB4F1}" dt="2022-11-15T09:57:09.346" v="1251" actId="478"/>
          <ac:spMkLst>
            <pc:docMk/>
            <pc:sldMk cId="2867469517" sldId="257"/>
            <ac:spMk id="100" creationId="{84E7862B-860F-4B1A-EDD0-D8C73A8EF316}"/>
          </ac:spMkLst>
        </pc:spChg>
        <pc:spChg chg="add mod">
          <ac:chgData name="김동준" userId="c5ed0571-c0ac-434d-a618-d0d771564576" providerId="ADAL" clId="{C4E07FC7-90FA-4E33-969B-7DFB741FB4F1}" dt="2022-11-15T09:59:57.053" v="1435" actId="1035"/>
          <ac:spMkLst>
            <pc:docMk/>
            <pc:sldMk cId="2867469517" sldId="257"/>
            <ac:spMk id="101" creationId="{A42DD230-BE57-2BDB-6FD7-5533B5689749}"/>
          </ac:spMkLst>
        </pc:spChg>
        <pc:spChg chg="add mod">
          <ac:chgData name="김동준" userId="c5ed0571-c0ac-434d-a618-d0d771564576" providerId="ADAL" clId="{C4E07FC7-90FA-4E33-969B-7DFB741FB4F1}" dt="2022-11-15T09:59:57.053" v="1435" actId="1035"/>
          <ac:spMkLst>
            <pc:docMk/>
            <pc:sldMk cId="2867469517" sldId="257"/>
            <ac:spMk id="107" creationId="{44701EE7-AFF3-8360-1B15-1358946A19F4}"/>
          </ac:spMkLst>
        </pc:spChg>
        <pc:spChg chg="add mod">
          <ac:chgData name="김동준" userId="c5ed0571-c0ac-434d-a618-d0d771564576" providerId="ADAL" clId="{C4E07FC7-90FA-4E33-969B-7DFB741FB4F1}" dt="2022-11-15T09:59:57.053" v="1435" actId="1035"/>
          <ac:spMkLst>
            <pc:docMk/>
            <pc:sldMk cId="2867469517" sldId="257"/>
            <ac:spMk id="110" creationId="{11DF7E5C-AB18-C295-9194-37C4A456F920}"/>
          </ac:spMkLst>
        </pc:spChg>
        <pc:spChg chg="add mod">
          <ac:chgData name="김동준" userId="c5ed0571-c0ac-434d-a618-d0d771564576" providerId="ADAL" clId="{C4E07FC7-90FA-4E33-969B-7DFB741FB4F1}" dt="2022-11-15T09:59:57.053" v="1435" actId="1035"/>
          <ac:spMkLst>
            <pc:docMk/>
            <pc:sldMk cId="2867469517" sldId="257"/>
            <ac:spMk id="111" creationId="{EC3A40AC-79C3-7A02-501E-138E7AE8A034}"/>
          </ac:spMkLst>
        </pc:spChg>
        <pc:spChg chg="add mod">
          <ac:chgData name="김동준" userId="c5ed0571-c0ac-434d-a618-d0d771564576" providerId="ADAL" clId="{C4E07FC7-90FA-4E33-969B-7DFB741FB4F1}" dt="2022-11-15T09:59:57.053" v="1435" actId="1035"/>
          <ac:spMkLst>
            <pc:docMk/>
            <pc:sldMk cId="2867469517" sldId="257"/>
            <ac:spMk id="112" creationId="{472CE59B-1C26-7DB5-5F10-E7F545629BA9}"/>
          </ac:spMkLst>
        </pc:spChg>
        <pc:spChg chg="add mod">
          <ac:chgData name="김동준" userId="c5ed0571-c0ac-434d-a618-d0d771564576" providerId="ADAL" clId="{C4E07FC7-90FA-4E33-969B-7DFB741FB4F1}" dt="2022-11-15T09:59:57.053" v="1435" actId="1035"/>
          <ac:spMkLst>
            <pc:docMk/>
            <pc:sldMk cId="2867469517" sldId="257"/>
            <ac:spMk id="113" creationId="{8A41AB08-A08C-79F3-51AC-C793259FE3AF}"/>
          </ac:spMkLst>
        </pc:spChg>
        <pc:spChg chg="add mod">
          <ac:chgData name="김동준" userId="c5ed0571-c0ac-434d-a618-d0d771564576" providerId="ADAL" clId="{C4E07FC7-90FA-4E33-969B-7DFB741FB4F1}" dt="2022-12-03T13:27:01.160" v="2321" actId="20577"/>
          <ac:spMkLst>
            <pc:docMk/>
            <pc:sldMk cId="2867469517" sldId="257"/>
            <ac:spMk id="114" creationId="{79854043-E176-370F-84DC-C2EA06BF947E}"/>
          </ac:spMkLst>
        </pc:spChg>
        <pc:spChg chg="add mod">
          <ac:chgData name="김동준" userId="c5ed0571-c0ac-434d-a618-d0d771564576" providerId="ADAL" clId="{C4E07FC7-90FA-4E33-969B-7DFB741FB4F1}" dt="2022-11-15T10:02:37.492" v="1684" actId="14100"/>
          <ac:spMkLst>
            <pc:docMk/>
            <pc:sldMk cId="2867469517" sldId="257"/>
            <ac:spMk id="115" creationId="{548DD0E2-ED9D-B795-7BEF-19803D3DD0D6}"/>
          </ac:spMkLst>
        </pc:spChg>
        <pc:spChg chg="add del mod">
          <ac:chgData name="김동준" userId="c5ed0571-c0ac-434d-a618-d0d771564576" providerId="ADAL" clId="{C4E07FC7-90FA-4E33-969B-7DFB741FB4F1}" dt="2022-11-15T10:02:41.319" v="1685" actId="478"/>
          <ac:spMkLst>
            <pc:docMk/>
            <pc:sldMk cId="2867469517" sldId="257"/>
            <ac:spMk id="121" creationId="{81FCCA74-CF17-253E-B45A-B4F5286881A9}"/>
          </ac:spMkLst>
        </pc:spChg>
        <pc:spChg chg="add del mod">
          <ac:chgData name="김동준" userId="c5ed0571-c0ac-434d-a618-d0d771564576" providerId="ADAL" clId="{C4E07FC7-90FA-4E33-969B-7DFB741FB4F1}" dt="2022-11-15T10:00:55.933" v="1448" actId="478"/>
          <ac:spMkLst>
            <pc:docMk/>
            <pc:sldMk cId="2867469517" sldId="257"/>
            <ac:spMk id="124" creationId="{19A3D333-E39F-A88F-6E5A-510B44A54D98}"/>
          </ac:spMkLst>
        </pc:spChg>
        <pc:spChg chg="add mod">
          <ac:chgData name="김동준" userId="c5ed0571-c0ac-434d-a618-d0d771564576" providerId="ADAL" clId="{C4E07FC7-90FA-4E33-969B-7DFB741FB4F1}" dt="2022-11-15T10:00:18.054" v="1437" actId="1076"/>
          <ac:spMkLst>
            <pc:docMk/>
            <pc:sldMk cId="2867469517" sldId="257"/>
            <ac:spMk id="125" creationId="{391A4CF1-0875-2697-9180-AC8300A04F0F}"/>
          </ac:spMkLst>
        </pc:spChg>
        <pc:spChg chg="add del mod">
          <ac:chgData name="김동준" userId="c5ed0571-c0ac-434d-a618-d0d771564576" providerId="ADAL" clId="{C4E07FC7-90FA-4E33-969B-7DFB741FB4F1}" dt="2022-11-15T10:00:46.619" v="1447" actId="478"/>
          <ac:spMkLst>
            <pc:docMk/>
            <pc:sldMk cId="2867469517" sldId="257"/>
            <ac:spMk id="126" creationId="{0CE5E9A2-8C2A-E970-70BA-EFDCAC5F2D83}"/>
          </ac:spMkLst>
        </pc:spChg>
        <pc:spChg chg="add mod">
          <ac:chgData name="김동준" userId="c5ed0571-c0ac-434d-a618-d0d771564576" providerId="ADAL" clId="{C4E07FC7-90FA-4E33-969B-7DFB741FB4F1}" dt="2022-11-15T10:00:18.054" v="1437" actId="1076"/>
          <ac:spMkLst>
            <pc:docMk/>
            <pc:sldMk cId="2867469517" sldId="257"/>
            <ac:spMk id="127" creationId="{461496B9-EE23-754A-D392-B18D4B0F7E12}"/>
          </ac:spMkLst>
        </pc:spChg>
        <pc:spChg chg="add mod">
          <ac:chgData name="김동준" userId="c5ed0571-c0ac-434d-a618-d0d771564576" providerId="ADAL" clId="{C4E07FC7-90FA-4E33-969B-7DFB741FB4F1}" dt="2022-12-03T13:27:27.639" v="2342" actId="14100"/>
          <ac:spMkLst>
            <pc:docMk/>
            <pc:sldMk cId="2867469517" sldId="257"/>
            <ac:spMk id="128" creationId="{C202CB71-77A6-AD34-7844-27B0565D501E}"/>
          </ac:spMkLst>
        </pc:spChg>
        <pc:spChg chg="add del mod">
          <ac:chgData name="김동준" userId="c5ed0571-c0ac-434d-a618-d0d771564576" providerId="ADAL" clId="{C4E07FC7-90FA-4E33-969B-7DFB741FB4F1}" dt="2022-11-15T10:03:12.169" v="1694" actId="478"/>
          <ac:spMkLst>
            <pc:docMk/>
            <pc:sldMk cId="2867469517" sldId="257"/>
            <ac:spMk id="131" creationId="{3D3D868C-4777-1F6B-AFC8-09B709FBABEF}"/>
          </ac:spMkLst>
        </pc:spChg>
        <pc:spChg chg="add del mod">
          <ac:chgData name="김동준" userId="c5ed0571-c0ac-434d-a618-d0d771564576" providerId="ADAL" clId="{C4E07FC7-90FA-4E33-969B-7DFB741FB4F1}" dt="2022-11-15T10:03:12.169" v="1694" actId="478"/>
          <ac:spMkLst>
            <pc:docMk/>
            <pc:sldMk cId="2867469517" sldId="257"/>
            <ac:spMk id="137" creationId="{B315C639-C30C-4562-E744-84A0DE8677FC}"/>
          </ac:spMkLst>
        </pc:spChg>
        <pc:spChg chg="add del mod">
          <ac:chgData name="김동준" userId="c5ed0571-c0ac-434d-a618-d0d771564576" providerId="ADAL" clId="{C4E07FC7-90FA-4E33-969B-7DFB741FB4F1}" dt="2022-11-15T10:03:12.169" v="1694" actId="478"/>
          <ac:spMkLst>
            <pc:docMk/>
            <pc:sldMk cId="2867469517" sldId="257"/>
            <ac:spMk id="140" creationId="{A922D609-83E8-1601-DF90-2F6BBB644340}"/>
          </ac:spMkLst>
        </pc:spChg>
        <pc:spChg chg="add del mod">
          <ac:chgData name="김동준" userId="c5ed0571-c0ac-434d-a618-d0d771564576" providerId="ADAL" clId="{C4E07FC7-90FA-4E33-969B-7DFB741FB4F1}" dt="2022-11-15T10:03:12.169" v="1694" actId="478"/>
          <ac:spMkLst>
            <pc:docMk/>
            <pc:sldMk cId="2867469517" sldId="257"/>
            <ac:spMk id="141" creationId="{0A597FD3-BE88-759B-3192-81A06664E9F4}"/>
          </ac:spMkLst>
        </pc:spChg>
        <pc:spChg chg="add del mod">
          <ac:chgData name="김동준" userId="c5ed0571-c0ac-434d-a618-d0d771564576" providerId="ADAL" clId="{C4E07FC7-90FA-4E33-969B-7DFB741FB4F1}" dt="2022-11-15T10:03:12.169" v="1694" actId="478"/>
          <ac:spMkLst>
            <pc:docMk/>
            <pc:sldMk cId="2867469517" sldId="257"/>
            <ac:spMk id="142" creationId="{78FA95E8-2DCD-141F-14F5-6CC6562F8F74}"/>
          </ac:spMkLst>
        </pc:spChg>
        <pc:spChg chg="add del mod">
          <ac:chgData name="김동준" userId="c5ed0571-c0ac-434d-a618-d0d771564576" providerId="ADAL" clId="{C4E07FC7-90FA-4E33-969B-7DFB741FB4F1}" dt="2022-11-15T10:03:12.169" v="1694" actId="478"/>
          <ac:spMkLst>
            <pc:docMk/>
            <pc:sldMk cId="2867469517" sldId="257"/>
            <ac:spMk id="143" creationId="{54BFDF1C-44A3-C43A-614A-9F8F3AC03D3E}"/>
          </ac:spMkLst>
        </pc:spChg>
        <pc:spChg chg="add del mod">
          <ac:chgData name="김동준" userId="c5ed0571-c0ac-434d-a618-d0d771564576" providerId="ADAL" clId="{C4E07FC7-90FA-4E33-969B-7DFB741FB4F1}" dt="2022-11-15T10:03:12.169" v="1694" actId="478"/>
          <ac:spMkLst>
            <pc:docMk/>
            <pc:sldMk cId="2867469517" sldId="257"/>
            <ac:spMk id="144" creationId="{E163A3F6-0670-E0A6-6D94-6704A929DE93}"/>
          </ac:spMkLst>
        </pc:spChg>
        <pc:spChg chg="add mod">
          <ac:chgData name="김동준" userId="c5ed0571-c0ac-434d-a618-d0d771564576" providerId="ADAL" clId="{C4E07FC7-90FA-4E33-969B-7DFB741FB4F1}" dt="2022-11-15T10:06:32.488" v="1872" actId="14100"/>
          <ac:spMkLst>
            <pc:docMk/>
            <pc:sldMk cId="2867469517" sldId="257"/>
            <ac:spMk id="145" creationId="{7B670BBD-CB95-A1E7-CA9C-C86D8D81EC10}"/>
          </ac:spMkLst>
        </pc:spChg>
        <pc:spChg chg="add mod">
          <ac:chgData name="김동준" userId="c5ed0571-c0ac-434d-a618-d0d771564576" providerId="ADAL" clId="{C4E07FC7-90FA-4E33-969B-7DFB741FB4F1}" dt="2022-11-15T10:06:11.006" v="1821" actId="1038"/>
          <ac:spMkLst>
            <pc:docMk/>
            <pc:sldMk cId="2867469517" sldId="257"/>
            <ac:spMk id="149" creationId="{BD0F4A39-4AB5-29D4-DEF9-057A241DB944}"/>
          </ac:spMkLst>
        </pc:spChg>
        <pc:spChg chg="add mod">
          <ac:chgData name="김동준" userId="c5ed0571-c0ac-434d-a618-d0d771564576" providerId="ADAL" clId="{C4E07FC7-90FA-4E33-969B-7DFB741FB4F1}" dt="2022-11-15T10:03:26.101" v="1696" actId="1076"/>
          <ac:spMkLst>
            <pc:docMk/>
            <pc:sldMk cId="2867469517" sldId="257"/>
            <ac:spMk id="150" creationId="{FC3162FD-AC70-7FF9-9F48-74DB27E10D5D}"/>
          </ac:spMkLst>
        </pc:spChg>
        <pc:spChg chg="add mod">
          <ac:chgData name="김동준" userId="c5ed0571-c0ac-434d-a618-d0d771564576" providerId="ADAL" clId="{C4E07FC7-90FA-4E33-969B-7DFB741FB4F1}" dt="2022-12-03T13:27:36.198" v="2348" actId="14100"/>
          <ac:spMkLst>
            <pc:docMk/>
            <pc:sldMk cId="2867469517" sldId="257"/>
            <ac:spMk id="151" creationId="{3C34E407-0C7C-13A9-8404-2478AF891AE0}"/>
          </ac:spMkLst>
        </pc:spChg>
        <pc:spChg chg="add mod">
          <ac:chgData name="김동준" userId="c5ed0571-c0ac-434d-a618-d0d771564576" providerId="ADAL" clId="{C4E07FC7-90FA-4E33-969B-7DFB741FB4F1}" dt="2022-12-03T13:26:18.976" v="2265" actId="14100"/>
          <ac:spMkLst>
            <pc:docMk/>
            <pc:sldMk cId="2867469517" sldId="257"/>
            <ac:spMk id="163" creationId="{4A008AEE-42F2-9C69-EC84-10D41FC17D81}"/>
          </ac:spMkLst>
        </pc:spChg>
        <pc:spChg chg="mod">
          <ac:chgData name="김동준" userId="c5ed0571-c0ac-434d-a618-d0d771564576" providerId="ADAL" clId="{C4E07FC7-90FA-4E33-969B-7DFB741FB4F1}" dt="2022-12-03T13:26:25.879" v="2275" actId="14100"/>
          <ac:spMkLst>
            <pc:docMk/>
            <pc:sldMk cId="2867469517" sldId="257"/>
            <ac:spMk id="167" creationId="{F1DCBCF7-9FB8-B380-55A7-E001DFECC076}"/>
          </ac:spMkLst>
        </pc:spChg>
        <pc:spChg chg="mod">
          <ac:chgData name="김동준" userId="c5ed0571-c0ac-434d-a618-d0d771564576" providerId="ADAL" clId="{C4E07FC7-90FA-4E33-969B-7DFB741FB4F1}" dt="2022-12-03T13:26:30.859" v="2283" actId="14100"/>
          <ac:spMkLst>
            <pc:docMk/>
            <pc:sldMk cId="2867469517" sldId="257"/>
            <ac:spMk id="170" creationId="{7D5EFB41-4C5C-6EF8-5817-AF80E80DACB5}"/>
          </ac:spMkLst>
        </pc:spChg>
        <pc:grpChg chg="add mod ord">
          <ac:chgData name="김동준" userId="c5ed0571-c0ac-434d-a618-d0d771564576" providerId="ADAL" clId="{C4E07FC7-90FA-4E33-969B-7DFB741FB4F1}" dt="2022-11-15T09:59:57.053" v="1435" actId="1035"/>
          <ac:grpSpMkLst>
            <pc:docMk/>
            <pc:sldMk cId="2867469517" sldId="257"/>
            <ac:grpSpMk id="87" creationId="{A8308F08-1C55-8BB8-2189-6884C50FC6C6}"/>
          </ac:grpSpMkLst>
        </pc:grpChg>
        <pc:grpChg chg="add del mod">
          <ac:chgData name="김동준" userId="c5ed0571-c0ac-434d-a618-d0d771564576" providerId="ADAL" clId="{C4E07FC7-90FA-4E33-969B-7DFB741FB4F1}" dt="2022-11-15T09:57:09.346" v="1251" actId="478"/>
          <ac:grpSpMkLst>
            <pc:docMk/>
            <pc:sldMk cId="2867469517" sldId="257"/>
            <ac:grpSpMk id="89" creationId="{0D0C42DF-B60D-160B-A807-E6EEEC9D19BA}"/>
          </ac:grpSpMkLst>
        </pc:grpChg>
        <pc:grpChg chg="add mod">
          <ac:chgData name="김동준" userId="c5ed0571-c0ac-434d-a618-d0d771564576" providerId="ADAL" clId="{C4E07FC7-90FA-4E33-969B-7DFB741FB4F1}" dt="2022-11-15T09:59:57.053" v="1435" actId="1035"/>
          <ac:grpSpMkLst>
            <pc:docMk/>
            <pc:sldMk cId="2867469517" sldId="257"/>
            <ac:grpSpMk id="102" creationId="{482708B2-0ED7-41F1-11B1-32D832CDEFD7}"/>
          </ac:grpSpMkLst>
        </pc:grpChg>
        <pc:grpChg chg="add del mod">
          <ac:chgData name="김동준" userId="c5ed0571-c0ac-434d-a618-d0d771564576" providerId="ADAL" clId="{C4E07FC7-90FA-4E33-969B-7DFB741FB4F1}" dt="2022-11-15T10:02:41.319" v="1685" actId="478"/>
          <ac:grpSpMkLst>
            <pc:docMk/>
            <pc:sldMk cId="2867469517" sldId="257"/>
            <ac:grpSpMk id="116" creationId="{8207D9CA-A4CF-758E-2771-6195508F2D91}"/>
          </ac:grpSpMkLst>
        </pc:grpChg>
        <pc:grpChg chg="add del mod">
          <ac:chgData name="김동준" userId="c5ed0571-c0ac-434d-a618-d0d771564576" providerId="ADAL" clId="{C4E07FC7-90FA-4E33-969B-7DFB741FB4F1}" dt="2022-11-15T10:03:12.169" v="1694" actId="478"/>
          <ac:grpSpMkLst>
            <pc:docMk/>
            <pc:sldMk cId="2867469517" sldId="257"/>
            <ac:grpSpMk id="132" creationId="{3388EC0F-0AA9-BFDA-BBC4-78ECB637B11E}"/>
          </ac:grpSpMkLst>
        </pc:grpChg>
        <pc:grpChg chg="add mod">
          <ac:chgData name="김동준" userId="c5ed0571-c0ac-434d-a618-d0d771564576" providerId="ADAL" clId="{C4E07FC7-90FA-4E33-969B-7DFB741FB4F1}" dt="2022-11-15T10:09:23.922" v="1919" actId="164"/>
          <ac:grpSpMkLst>
            <pc:docMk/>
            <pc:sldMk cId="2867469517" sldId="257"/>
            <ac:grpSpMk id="164" creationId="{49341883-816C-58BE-2143-F3030247D167}"/>
          </ac:grpSpMkLst>
        </pc:grpChg>
        <pc:grpChg chg="add mod">
          <ac:chgData name="김동준" userId="c5ed0571-c0ac-434d-a618-d0d771564576" providerId="ADAL" clId="{C4E07FC7-90FA-4E33-969B-7DFB741FB4F1}" dt="2022-11-15T10:09:23.922" v="1919" actId="164"/>
          <ac:grpSpMkLst>
            <pc:docMk/>
            <pc:sldMk cId="2867469517" sldId="257"/>
            <ac:grpSpMk id="165" creationId="{F9DC5A12-D688-64BD-4446-1AC3130EC7AE}"/>
          </ac:grpSpMkLst>
        </pc:grpChg>
        <pc:grpChg chg="add mod">
          <ac:chgData name="김동준" userId="c5ed0571-c0ac-434d-a618-d0d771564576" providerId="ADAL" clId="{C4E07FC7-90FA-4E33-969B-7DFB741FB4F1}" dt="2022-11-15T10:09:23.922" v="1919" actId="164"/>
          <ac:grpSpMkLst>
            <pc:docMk/>
            <pc:sldMk cId="2867469517" sldId="257"/>
            <ac:grpSpMk id="168" creationId="{317864F7-B505-7B09-66BB-FDAD856A2E26}"/>
          </ac:grpSpMkLst>
        </pc:grpChg>
        <pc:grpChg chg="add mod">
          <ac:chgData name="김동준" userId="c5ed0571-c0ac-434d-a618-d0d771564576" providerId="ADAL" clId="{C4E07FC7-90FA-4E33-969B-7DFB741FB4F1}" dt="2022-11-15T10:09:28.626" v="1920" actId="1076"/>
          <ac:grpSpMkLst>
            <pc:docMk/>
            <pc:sldMk cId="2867469517" sldId="257"/>
            <ac:grpSpMk id="171" creationId="{DF9F6A59-A95D-EF1B-54DB-7C7213AAB402}"/>
          </ac:grpSpMkLst>
        </pc:grpChg>
        <pc:graphicFrameChg chg="add del mod">
          <ac:chgData name="김동준" userId="c5ed0571-c0ac-434d-a618-d0d771564576" providerId="ADAL" clId="{C4E07FC7-90FA-4E33-969B-7DFB741FB4F1}" dt="2022-11-15T09:36:25.268" v="780" actId="478"/>
          <ac:graphicFrameMkLst>
            <pc:docMk/>
            <pc:sldMk cId="2867469517" sldId="257"/>
            <ac:graphicFrameMk id="27" creationId="{A4BF8234-9520-86AD-F880-DDE24EC6185F}"/>
          </ac:graphicFrameMkLst>
        </pc:graphicFrameChg>
        <pc:graphicFrameChg chg="add del">
          <ac:chgData name="김동준" userId="c5ed0571-c0ac-434d-a618-d0d771564576" providerId="ADAL" clId="{C4E07FC7-90FA-4E33-969B-7DFB741FB4F1}" dt="2022-11-15T09:37:40.037" v="782" actId="478"/>
          <ac:graphicFrameMkLst>
            <pc:docMk/>
            <pc:sldMk cId="2867469517" sldId="257"/>
            <ac:graphicFrameMk id="30" creationId="{4AED5ED3-71CA-CCB6-9B7E-2E99B6D03C2D}"/>
          </ac:graphicFrameMkLst>
        </pc:graphicFrameChg>
        <pc:graphicFrameChg chg="add del mod">
          <ac:chgData name="김동준" userId="c5ed0571-c0ac-434d-a618-d0d771564576" providerId="ADAL" clId="{C4E07FC7-90FA-4E33-969B-7DFB741FB4F1}" dt="2022-11-15T09:38:56.999" v="788" actId="478"/>
          <ac:graphicFrameMkLst>
            <pc:docMk/>
            <pc:sldMk cId="2867469517" sldId="257"/>
            <ac:graphicFrameMk id="33" creationId="{B2140ABA-88D4-BF30-C0D2-578FA4058720}"/>
          </ac:graphicFrameMkLst>
        </pc:graphicFrameChg>
        <pc:cxnChg chg="add del">
          <ac:chgData name="김동준" userId="c5ed0571-c0ac-434d-a618-d0d771564576" providerId="ADAL" clId="{C4E07FC7-90FA-4E33-969B-7DFB741FB4F1}" dt="2022-11-15T09:27:30.219" v="729" actId="478"/>
          <ac:cxnSpMkLst>
            <pc:docMk/>
            <pc:sldMk cId="2867469517" sldId="257"/>
            <ac:cxnSpMk id="8" creationId="{C0D6DFC1-BFF4-12FB-3B75-14E48A6C1905}"/>
          </ac:cxnSpMkLst>
        </pc:cxnChg>
        <pc:cxnChg chg="add del">
          <ac:chgData name="김동준" userId="c5ed0571-c0ac-434d-a618-d0d771564576" providerId="ADAL" clId="{C4E07FC7-90FA-4E33-969B-7DFB741FB4F1}" dt="2022-11-15T09:30:02.079" v="731" actId="478"/>
          <ac:cxnSpMkLst>
            <pc:docMk/>
            <pc:sldMk cId="2867469517" sldId="257"/>
            <ac:cxnSpMk id="10" creationId="{2B10DF0D-A329-FB92-3747-091315C6ADB3}"/>
          </ac:cxnSpMkLst>
        </pc:cxnChg>
        <pc:cxnChg chg="add mod ord">
          <ac:chgData name="김동준" userId="c5ed0571-c0ac-434d-a618-d0d771564576" providerId="ADAL" clId="{C4E07FC7-90FA-4E33-969B-7DFB741FB4F1}" dt="2022-11-15T09:59:57.053" v="1435" actId="1035"/>
          <ac:cxnSpMkLst>
            <pc:docMk/>
            <pc:sldMk cId="2867469517" sldId="257"/>
            <ac:cxnSpMk id="18" creationId="{EE074004-FB59-A822-8B8D-500C9FB62F01}"/>
          </ac:cxnSpMkLst>
        </pc:cxnChg>
        <pc:cxnChg chg="add del mod">
          <ac:chgData name="김동준" userId="c5ed0571-c0ac-434d-a618-d0d771564576" providerId="ADAL" clId="{C4E07FC7-90FA-4E33-969B-7DFB741FB4F1}" dt="2022-11-15T10:05:37.729" v="1800" actId="478"/>
          <ac:cxnSpMkLst>
            <pc:docMk/>
            <pc:sldMk cId="2867469517" sldId="257"/>
            <ac:cxnSpMk id="41" creationId="{203B2659-85D8-30A2-8BEC-8ECC714B1D0A}"/>
          </ac:cxnSpMkLst>
        </pc:cxnChg>
        <pc:cxnChg chg="add mod">
          <ac:chgData name="김동준" userId="c5ed0571-c0ac-434d-a618-d0d771564576" providerId="ADAL" clId="{C4E07FC7-90FA-4E33-969B-7DFB741FB4F1}" dt="2022-11-15T09:59:57.053" v="1435" actId="1035"/>
          <ac:cxnSpMkLst>
            <pc:docMk/>
            <pc:sldMk cId="2867469517" sldId="257"/>
            <ac:cxnSpMk id="47" creationId="{B64E8688-5523-8E62-670A-59134A6743B1}"/>
          </ac:cxnSpMkLst>
        </pc:cxnChg>
        <pc:cxnChg chg="add mod ord">
          <ac:chgData name="김동준" userId="c5ed0571-c0ac-434d-a618-d0d771564576" providerId="ADAL" clId="{C4E07FC7-90FA-4E33-969B-7DFB741FB4F1}" dt="2022-11-15T09:59:57.053" v="1435" actId="1035"/>
          <ac:cxnSpMkLst>
            <pc:docMk/>
            <pc:sldMk cId="2867469517" sldId="257"/>
            <ac:cxnSpMk id="48" creationId="{DC96CA2A-0A05-3AFD-AB5B-D0165F67B625}"/>
          </ac:cxnSpMkLst>
        </pc:cxnChg>
        <pc:cxnChg chg="add del mod">
          <ac:chgData name="김동준" userId="c5ed0571-c0ac-434d-a618-d0d771564576" providerId="ADAL" clId="{C4E07FC7-90FA-4E33-969B-7DFB741FB4F1}" dt="2022-11-15T09:43:43.163" v="839" actId="478"/>
          <ac:cxnSpMkLst>
            <pc:docMk/>
            <pc:sldMk cId="2867469517" sldId="257"/>
            <ac:cxnSpMk id="50" creationId="{31D2BFDA-2DA1-99D0-06F2-915399F8F58A}"/>
          </ac:cxnSpMkLst>
        </pc:cxnChg>
        <pc:cxnChg chg="add del mod">
          <ac:chgData name="김동준" userId="c5ed0571-c0ac-434d-a618-d0d771564576" providerId="ADAL" clId="{C4E07FC7-90FA-4E33-969B-7DFB741FB4F1}" dt="2022-11-15T09:44:21.300" v="847" actId="478"/>
          <ac:cxnSpMkLst>
            <pc:docMk/>
            <pc:sldMk cId="2867469517" sldId="257"/>
            <ac:cxnSpMk id="54" creationId="{F8C9F3F0-3321-8BBC-544D-EF0675F4338B}"/>
          </ac:cxnSpMkLst>
        </pc:cxnChg>
        <pc:cxnChg chg="add del mod">
          <ac:chgData name="김동준" userId="c5ed0571-c0ac-434d-a618-d0d771564576" providerId="ADAL" clId="{C4E07FC7-90FA-4E33-969B-7DFB741FB4F1}" dt="2022-11-15T10:05:39.056" v="1801" actId="478"/>
          <ac:cxnSpMkLst>
            <pc:docMk/>
            <pc:sldMk cId="2867469517" sldId="257"/>
            <ac:cxnSpMk id="62" creationId="{8AFB8EAD-4B68-9DF6-6475-332B66086EC4}"/>
          </ac:cxnSpMkLst>
        </pc:cxnChg>
        <pc:cxnChg chg="add mod ord">
          <ac:chgData name="김동준" userId="c5ed0571-c0ac-434d-a618-d0d771564576" providerId="ADAL" clId="{C4E07FC7-90FA-4E33-969B-7DFB741FB4F1}" dt="2022-11-15T09:59:57.053" v="1435" actId="1035"/>
          <ac:cxnSpMkLst>
            <pc:docMk/>
            <pc:sldMk cId="2867469517" sldId="257"/>
            <ac:cxnSpMk id="63" creationId="{7DD4ED19-539C-EEE7-DFBD-BD564C94FAEE}"/>
          </ac:cxnSpMkLst>
        </pc:cxnChg>
        <pc:cxnChg chg="add mod ord">
          <ac:chgData name="김동준" userId="c5ed0571-c0ac-434d-a618-d0d771564576" providerId="ADAL" clId="{C4E07FC7-90FA-4E33-969B-7DFB741FB4F1}" dt="2022-11-15T09:59:57.053" v="1435" actId="1035"/>
          <ac:cxnSpMkLst>
            <pc:docMk/>
            <pc:sldMk cId="2867469517" sldId="257"/>
            <ac:cxnSpMk id="67" creationId="{EF399C93-C85E-7769-E414-77864DF71FB5}"/>
          </ac:cxnSpMkLst>
        </pc:cxnChg>
        <pc:cxnChg chg="add mod">
          <ac:chgData name="김동준" userId="c5ed0571-c0ac-434d-a618-d0d771564576" providerId="ADAL" clId="{C4E07FC7-90FA-4E33-969B-7DFB741FB4F1}" dt="2022-11-15T09:59:57.053" v="1435" actId="1035"/>
          <ac:cxnSpMkLst>
            <pc:docMk/>
            <pc:sldMk cId="2867469517" sldId="257"/>
            <ac:cxnSpMk id="68" creationId="{B9822362-C53C-9312-9236-A7A91A4F01C2}"/>
          </ac:cxnSpMkLst>
        </pc:cxnChg>
        <pc:cxnChg chg="add mod">
          <ac:chgData name="김동준" userId="c5ed0571-c0ac-434d-a618-d0d771564576" providerId="ADAL" clId="{C4E07FC7-90FA-4E33-969B-7DFB741FB4F1}" dt="2022-11-15T09:59:57.053" v="1435" actId="1035"/>
          <ac:cxnSpMkLst>
            <pc:docMk/>
            <pc:sldMk cId="2867469517" sldId="257"/>
            <ac:cxnSpMk id="74" creationId="{7B7B2A42-EC07-680C-F448-6C4AAA313772}"/>
          </ac:cxnSpMkLst>
        </pc:cxnChg>
        <pc:cxnChg chg="add mod">
          <ac:chgData name="김동준" userId="c5ed0571-c0ac-434d-a618-d0d771564576" providerId="ADAL" clId="{C4E07FC7-90FA-4E33-969B-7DFB741FB4F1}" dt="2022-11-15T09:55:48.892" v="1197" actId="164"/>
          <ac:cxnSpMkLst>
            <pc:docMk/>
            <pc:sldMk cId="2867469517" sldId="257"/>
            <ac:cxnSpMk id="77" creationId="{DFD2D43C-E852-6647-63B7-BA07821DF832}"/>
          </ac:cxnSpMkLst>
        </pc:cxnChg>
        <pc:cxnChg chg="add mod">
          <ac:chgData name="김동준" userId="c5ed0571-c0ac-434d-a618-d0d771564576" providerId="ADAL" clId="{C4E07FC7-90FA-4E33-969B-7DFB741FB4F1}" dt="2022-11-15T09:55:48.892" v="1197" actId="164"/>
          <ac:cxnSpMkLst>
            <pc:docMk/>
            <pc:sldMk cId="2867469517" sldId="257"/>
            <ac:cxnSpMk id="78" creationId="{D2B80954-5B95-657B-5DF5-1BDC17AF15D1}"/>
          </ac:cxnSpMkLst>
        </pc:cxnChg>
        <pc:cxnChg chg="add mod">
          <ac:chgData name="김동준" userId="c5ed0571-c0ac-434d-a618-d0d771564576" providerId="ADAL" clId="{C4E07FC7-90FA-4E33-969B-7DFB741FB4F1}" dt="2022-11-15T09:59:57.053" v="1435" actId="1035"/>
          <ac:cxnSpMkLst>
            <pc:docMk/>
            <pc:sldMk cId="2867469517" sldId="257"/>
            <ac:cxnSpMk id="79" creationId="{476BE8FB-70E2-5E62-CB0C-93C07B991617}"/>
          </ac:cxnSpMkLst>
        </pc:cxnChg>
        <pc:cxnChg chg="add mod">
          <ac:chgData name="김동준" userId="c5ed0571-c0ac-434d-a618-d0d771564576" providerId="ADAL" clId="{C4E07FC7-90FA-4E33-969B-7DFB741FB4F1}" dt="2022-11-15T09:59:57.053" v="1435" actId="1035"/>
          <ac:cxnSpMkLst>
            <pc:docMk/>
            <pc:sldMk cId="2867469517" sldId="257"/>
            <ac:cxnSpMk id="80" creationId="{FB56B84A-138E-0CFB-2D72-7159E1955459}"/>
          </ac:cxnSpMkLst>
        </pc:cxnChg>
        <pc:cxnChg chg="add mod">
          <ac:chgData name="김동준" userId="c5ed0571-c0ac-434d-a618-d0d771564576" providerId="ADAL" clId="{C4E07FC7-90FA-4E33-969B-7DFB741FB4F1}" dt="2022-11-15T09:55:48.892" v="1197" actId="164"/>
          <ac:cxnSpMkLst>
            <pc:docMk/>
            <pc:sldMk cId="2867469517" sldId="257"/>
            <ac:cxnSpMk id="85" creationId="{42952731-2024-9BBD-E351-DD56EFAED6A0}"/>
          </ac:cxnSpMkLst>
        </pc:cxnChg>
        <pc:cxnChg chg="mod">
          <ac:chgData name="김동준" userId="c5ed0571-c0ac-434d-a618-d0d771564576" providerId="ADAL" clId="{C4E07FC7-90FA-4E33-969B-7DFB741FB4F1}" dt="2022-11-15T09:56:49.865" v="1226"/>
          <ac:cxnSpMkLst>
            <pc:docMk/>
            <pc:sldMk cId="2867469517" sldId="257"/>
            <ac:cxnSpMk id="90" creationId="{05363A1D-35BB-4166-8150-0D8CA7BB7F8E}"/>
          </ac:cxnSpMkLst>
        </pc:cxnChg>
        <pc:cxnChg chg="mod">
          <ac:chgData name="김동준" userId="c5ed0571-c0ac-434d-a618-d0d771564576" providerId="ADAL" clId="{C4E07FC7-90FA-4E33-969B-7DFB741FB4F1}" dt="2022-11-15T09:56:49.865" v="1226"/>
          <ac:cxnSpMkLst>
            <pc:docMk/>
            <pc:sldMk cId="2867469517" sldId="257"/>
            <ac:cxnSpMk id="91" creationId="{C8D22407-9165-1204-4842-5354D9BDE823}"/>
          </ac:cxnSpMkLst>
        </pc:cxnChg>
        <pc:cxnChg chg="mod">
          <ac:chgData name="김동준" userId="c5ed0571-c0ac-434d-a618-d0d771564576" providerId="ADAL" clId="{C4E07FC7-90FA-4E33-969B-7DFB741FB4F1}" dt="2022-11-15T09:56:49.865" v="1226"/>
          <ac:cxnSpMkLst>
            <pc:docMk/>
            <pc:sldMk cId="2867469517" sldId="257"/>
            <ac:cxnSpMk id="92" creationId="{A65DD8AB-74C0-C2DC-DC14-2CE577512D05}"/>
          </ac:cxnSpMkLst>
        </pc:cxnChg>
        <pc:cxnChg chg="add del mod">
          <ac:chgData name="김동준" userId="c5ed0571-c0ac-434d-a618-d0d771564576" providerId="ADAL" clId="{C4E07FC7-90FA-4E33-969B-7DFB741FB4F1}" dt="2022-11-15T09:57:09.346" v="1251" actId="478"/>
          <ac:cxnSpMkLst>
            <pc:docMk/>
            <pc:sldMk cId="2867469517" sldId="257"/>
            <ac:cxnSpMk id="93" creationId="{6CCA9DE3-AC3B-DFFC-D9DE-72FE1A5CA86C}"/>
          </ac:cxnSpMkLst>
        </pc:cxnChg>
        <pc:cxnChg chg="add del mod">
          <ac:chgData name="김동준" userId="c5ed0571-c0ac-434d-a618-d0d771564576" providerId="ADAL" clId="{C4E07FC7-90FA-4E33-969B-7DFB741FB4F1}" dt="2022-11-15T09:57:09.346" v="1251" actId="478"/>
          <ac:cxnSpMkLst>
            <pc:docMk/>
            <pc:sldMk cId="2867469517" sldId="257"/>
            <ac:cxnSpMk id="95" creationId="{FBABD894-2090-DD3C-6A1D-D97DD221BEC5}"/>
          </ac:cxnSpMkLst>
        </pc:cxnChg>
        <pc:cxnChg chg="add del mod">
          <ac:chgData name="김동준" userId="c5ed0571-c0ac-434d-a618-d0d771564576" providerId="ADAL" clId="{C4E07FC7-90FA-4E33-969B-7DFB741FB4F1}" dt="2022-11-15T09:57:09.346" v="1251" actId="478"/>
          <ac:cxnSpMkLst>
            <pc:docMk/>
            <pc:sldMk cId="2867469517" sldId="257"/>
            <ac:cxnSpMk id="96" creationId="{CC5C988A-BB16-FBA7-313A-A4A3258BB86C}"/>
          </ac:cxnSpMkLst>
        </pc:cxnChg>
        <pc:cxnChg chg="mod">
          <ac:chgData name="김동준" userId="c5ed0571-c0ac-434d-a618-d0d771564576" providerId="ADAL" clId="{C4E07FC7-90FA-4E33-969B-7DFB741FB4F1}" dt="2022-11-15T09:57:13.702" v="1252"/>
          <ac:cxnSpMkLst>
            <pc:docMk/>
            <pc:sldMk cId="2867469517" sldId="257"/>
            <ac:cxnSpMk id="103" creationId="{948D5E2F-0891-B432-EAFC-E0365E200CD8}"/>
          </ac:cxnSpMkLst>
        </pc:cxnChg>
        <pc:cxnChg chg="mod">
          <ac:chgData name="김동준" userId="c5ed0571-c0ac-434d-a618-d0d771564576" providerId="ADAL" clId="{C4E07FC7-90FA-4E33-969B-7DFB741FB4F1}" dt="2022-11-15T09:57:13.702" v="1252"/>
          <ac:cxnSpMkLst>
            <pc:docMk/>
            <pc:sldMk cId="2867469517" sldId="257"/>
            <ac:cxnSpMk id="104" creationId="{9D0977F1-6381-54CB-C1C6-E738239DCA1F}"/>
          </ac:cxnSpMkLst>
        </pc:cxnChg>
        <pc:cxnChg chg="mod">
          <ac:chgData name="김동준" userId="c5ed0571-c0ac-434d-a618-d0d771564576" providerId="ADAL" clId="{C4E07FC7-90FA-4E33-969B-7DFB741FB4F1}" dt="2022-11-15T09:57:13.702" v="1252"/>
          <ac:cxnSpMkLst>
            <pc:docMk/>
            <pc:sldMk cId="2867469517" sldId="257"/>
            <ac:cxnSpMk id="105" creationId="{59D6A2E6-4CA4-FF3B-C921-7AF0C5F90CEF}"/>
          </ac:cxnSpMkLst>
        </pc:cxnChg>
        <pc:cxnChg chg="add mod">
          <ac:chgData name="김동준" userId="c5ed0571-c0ac-434d-a618-d0d771564576" providerId="ADAL" clId="{C4E07FC7-90FA-4E33-969B-7DFB741FB4F1}" dt="2022-11-15T09:59:57.053" v="1435" actId="1035"/>
          <ac:cxnSpMkLst>
            <pc:docMk/>
            <pc:sldMk cId="2867469517" sldId="257"/>
            <ac:cxnSpMk id="106" creationId="{A2D0621F-C00F-DBA1-7EA8-0661FA4BD2B3}"/>
          </ac:cxnSpMkLst>
        </pc:cxnChg>
        <pc:cxnChg chg="add mod">
          <ac:chgData name="김동준" userId="c5ed0571-c0ac-434d-a618-d0d771564576" providerId="ADAL" clId="{C4E07FC7-90FA-4E33-969B-7DFB741FB4F1}" dt="2022-11-15T09:59:57.053" v="1435" actId="1035"/>
          <ac:cxnSpMkLst>
            <pc:docMk/>
            <pc:sldMk cId="2867469517" sldId="257"/>
            <ac:cxnSpMk id="108" creationId="{6C9F9703-50E7-1DE9-7DB3-6F857F3B8263}"/>
          </ac:cxnSpMkLst>
        </pc:cxnChg>
        <pc:cxnChg chg="add mod">
          <ac:chgData name="김동준" userId="c5ed0571-c0ac-434d-a618-d0d771564576" providerId="ADAL" clId="{C4E07FC7-90FA-4E33-969B-7DFB741FB4F1}" dt="2022-11-15T09:59:57.053" v="1435" actId="1035"/>
          <ac:cxnSpMkLst>
            <pc:docMk/>
            <pc:sldMk cId="2867469517" sldId="257"/>
            <ac:cxnSpMk id="109" creationId="{399B694E-7F0F-76E6-30A6-3284715F4F7F}"/>
          </ac:cxnSpMkLst>
        </pc:cxnChg>
        <pc:cxnChg chg="mod">
          <ac:chgData name="김동준" userId="c5ed0571-c0ac-434d-a618-d0d771564576" providerId="ADAL" clId="{C4E07FC7-90FA-4E33-969B-7DFB741FB4F1}" dt="2022-11-15T10:00:11.714" v="1436"/>
          <ac:cxnSpMkLst>
            <pc:docMk/>
            <pc:sldMk cId="2867469517" sldId="257"/>
            <ac:cxnSpMk id="117" creationId="{5852B580-AC87-4E50-BFB9-AB76EFEE1BBD}"/>
          </ac:cxnSpMkLst>
        </pc:cxnChg>
        <pc:cxnChg chg="mod">
          <ac:chgData name="김동준" userId="c5ed0571-c0ac-434d-a618-d0d771564576" providerId="ADAL" clId="{C4E07FC7-90FA-4E33-969B-7DFB741FB4F1}" dt="2022-11-15T10:00:11.714" v="1436"/>
          <ac:cxnSpMkLst>
            <pc:docMk/>
            <pc:sldMk cId="2867469517" sldId="257"/>
            <ac:cxnSpMk id="118" creationId="{85B64455-CA4C-8E7E-FA8F-6A6DAEA154E4}"/>
          </ac:cxnSpMkLst>
        </pc:cxnChg>
        <pc:cxnChg chg="mod">
          <ac:chgData name="김동준" userId="c5ed0571-c0ac-434d-a618-d0d771564576" providerId="ADAL" clId="{C4E07FC7-90FA-4E33-969B-7DFB741FB4F1}" dt="2022-11-15T10:00:11.714" v="1436"/>
          <ac:cxnSpMkLst>
            <pc:docMk/>
            <pc:sldMk cId="2867469517" sldId="257"/>
            <ac:cxnSpMk id="119" creationId="{B73BED8E-3D84-35EE-CD76-531EE7C265D1}"/>
          </ac:cxnSpMkLst>
        </pc:cxnChg>
        <pc:cxnChg chg="add mod">
          <ac:chgData name="김동준" userId="c5ed0571-c0ac-434d-a618-d0d771564576" providerId="ADAL" clId="{C4E07FC7-90FA-4E33-969B-7DFB741FB4F1}" dt="2022-11-15T10:02:22.958" v="1642" actId="1037"/>
          <ac:cxnSpMkLst>
            <pc:docMk/>
            <pc:sldMk cId="2867469517" sldId="257"/>
            <ac:cxnSpMk id="120" creationId="{20685172-6AE5-C7E2-5CB2-D600CBB9BAB4}"/>
          </ac:cxnSpMkLst>
        </pc:cxnChg>
        <pc:cxnChg chg="add mod">
          <ac:chgData name="김동준" userId="c5ed0571-c0ac-434d-a618-d0d771564576" providerId="ADAL" clId="{C4E07FC7-90FA-4E33-969B-7DFB741FB4F1}" dt="2022-11-15T10:02:06.436" v="1588" actId="1582"/>
          <ac:cxnSpMkLst>
            <pc:docMk/>
            <pc:sldMk cId="2867469517" sldId="257"/>
            <ac:cxnSpMk id="122" creationId="{3C39143F-A1A9-98F6-EB6C-7B04014A6BCA}"/>
          </ac:cxnSpMkLst>
        </pc:cxnChg>
        <pc:cxnChg chg="add mod">
          <ac:chgData name="김동준" userId="c5ed0571-c0ac-434d-a618-d0d771564576" providerId="ADAL" clId="{C4E07FC7-90FA-4E33-969B-7DFB741FB4F1}" dt="2022-11-15T10:00:18.054" v="1437" actId="1076"/>
          <ac:cxnSpMkLst>
            <pc:docMk/>
            <pc:sldMk cId="2867469517" sldId="257"/>
            <ac:cxnSpMk id="123" creationId="{8CA712DD-A4AD-B981-CD6E-ACD77B5C4433}"/>
          </ac:cxnSpMkLst>
        </pc:cxnChg>
        <pc:cxnChg chg="mod">
          <ac:chgData name="김동준" userId="c5ed0571-c0ac-434d-a618-d0d771564576" providerId="ADAL" clId="{C4E07FC7-90FA-4E33-969B-7DFB741FB4F1}" dt="2022-11-15T10:02:53.376" v="1686"/>
          <ac:cxnSpMkLst>
            <pc:docMk/>
            <pc:sldMk cId="2867469517" sldId="257"/>
            <ac:cxnSpMk id="133" creationId="{249F73B0-478A-7010-9884-BB034F2DFCB4}"/>
          </ac:cxnSpMkLst>
        </pc:cxnChg>
        <pc:cxnChg chg="mod">
          <ac:chgData name="김동준" userId="c5ed0571-c0ac-434d-a618-d0d771564576" providerId="ADAL" clId="{C4E07FC7-90FA-4E33-969B-7DFB741FB4F1}" dt="2022-11-15T10:02:53.376" v="1686"/>
          <ac:cxnSpMkLst>
            <pc:docMk/>
            <pc:sldMk cId="2867469517" sldId="257"/>
            <ac:cxnSpMk id="134" creationId="{9C586FB1-EE2C-BAAC-8B97-5D97DF9AA7E6}"/>
          </ac:cxnSpMkLst>
        </pc:cxnChg>
        <pc:cxnChg chg="mod">
          <ac:chgData name="김동준" userId="c5ed0571-c0ac-434d-a618-d0d771564576" providerId="ADAL" clId="{C4E07FC7-90FA-4E33-969B-7DFB741FB4F1}" dt="2022-11-15T10:02:53.376" v="1686"/>
          <ac:cxnSpMkLst>
            <pc:docMk/>
            <pc:sldMk cId="2867469517" sldId="257"/>
            <ac:cxnSpMk id="135" creationId="{56E96AA0-4491-501A-31E1-B22E2AE18B34}"/>
          </ac:cxnSpMkLst>
        </pc:cxnChg>
        <pc:cxnChg chg="add del mod">
          <ac:chgData name="김동준" userId="c5ed0571-c0ac-434d-a618-d0d771564576" providerId="ADAL" clId="{C4E07FC7-90FA-4E33-969B-7DFB741FB4F1}" dt="2022-11-15T10:03:12.169" v="1694" actId="478"/>
          <ac:cxnSpMkLst>
            <pc:docMk/>
            <pc:sldMk cId="2867469517" sldId="257"/>
            <ac:cxnSpMk id="136" creationId="{5154B4FC-F8C8-B6E5-C25B-AB829A96D7CD}"/>
          </ac:cxnSpMkLst>
        </pc:cxnChg>
        <pc:cxnChg chg="add del mod">
          <ac:chgData name="김동준" userId="c5ed0571-c0ac-434d-a618-d0d771564576" providerId="ADAL" clId="{C4E07FC7-90FA-4E33-969B-7DFB741FB4F1}" dt="2022-11-15T10:03:12.169" v="1694" actId="478"/>
          <ac:cxnSpMkLst>
            <pc:docMk/>
            <pc:sldMk cId="2867469517" sldId="257"/>
            <ac:cxnSpMk id="138" creationId="{4034879A-ED9F-A2BB-D8C6-927F3D08E726}"/>
          </ac:cxnSpMkLst>
        </pc:cxnChg>
        <pc:cxnChg chg="add del mod">
          <ac:chgData name="김동준" userId="c5ed0571-c0ac-434d-a618-d0d771564576" providerId="ADAL" clId="{C4E07FC7-90FA-4E33-969B-7DFB741FB4F1}" dt="2022-11-15T10:03:12.169" v="1694" actId="478"/>
          <ac:cxnSpMkLst>
            <pc:docMk/>
            <pc:sldMk cId="2867469517" sldId="257"/>
            <ac:cxnSpMk id="139" creationId="{E41C79A4-0B13-B3BF-E81E-0422D4267B3B}"/>
          </ac:cxnSpMkLst>
        </pc:cxnChg>
        <pc:cxnChg chg="add mod">
          <ac:chgData name="김동준" userId="c5ed0571-c0ac-434d-a618-d0d771564576" providerId="ADAL" clId="{C4E07FC7-90FA-4E33-969B-7DFB741FB4F1}" dt="2022-11-15T10:03:26.101" v="1696" actId="1076"/>
          <ac:cxnSpMkLst>
            <pc:docMk/>
            <pc:sldMk cId="2867469517" sldId="257"/>
            <ac:cxnSpMk id="146" creationId="{74D02805-012F-3BF6-6AB8-10368AD5B21C}"/>
          </ac:cxnSpMkLst>
        </pc:cxnChg>
        <pc:cxnChg chg="add del mod">
          <ac:chgData name="김동준" userId="c5ed0571-c0ac-434d-a618-d0d771564576" providerId="ADAL" clId="{C4E07FC7-90FA-4E33-969B-7DFB741FB4F1}" dt="2022-11-15T10:03:59.856" v="1722" actId="478"/>
          <ac:cxnSpMkLst>
            <pc:docMk/>
            <pc:sldMk cId="2867469517" sldId="257"/>
            <ac:cxnSpMk id="147" creationId="{3DDA64D5-C03C-0619-6CD1-3DA37F6D5E7B}"/>
          </ac:cxnSpMkLst>
        </pc:cxnChg>
        <pc:cxnChg chg="add mod">
          <ac:chgData name="김동준" userId="c5ed0571-c0ac-434d-a618-d0d771564576" providerId="ADAL" clId="{C4E07FC7-90FA-4E33-969B-7DFB741FB4F1}" dt="2022-11-15T10:03:26.101" v="1696" actId="1076"/>
          <ac:cxnSpMkLst>
            <pc:docMk/>
            <pc:sldMk cId="2867469517" sldId="257"/>
            <ac:cxnSpMk id="148" creationId="{5578815C-5D60-CE2F-8175-B313E1EAAA84}"/>
          </ac:cxnSpMkLst>
        </pc:cxnChg>
        <pc:cxnChg chg="add mod ord">
          <ac:chgData name="김동준" userId="c5ed0571-c0ac-434d-a618-d0d771564576" providerId="ADAL" clId="{C4E07FC7-90FA-4E33-969B-7DFB741FB4F1}" dt="2022-11-15T10:06:28.608" v="1871" actId="1036"/>
          <ac:cxnSpMkLst>
            <pc:docMk/>
            <pc:sldMk cId="2867469517" sldId="257"/>
            <ac:cxnSpMk id="153" creationId="{C3849E6E-6517-5CF6-1DC1-52C8A691FEB2}"/>
          </ac:cxnSpMkLst>
        </pc:cxnChg>
        <pc:cxnChg chg="add mod">
          <ac:chgData name="김동준" userId="c5ed0571-c0ac-434d-a618-d0d771564576" providerId="ADAL" clId="{C4E07FC7-90FA-4E33-969B-7DFB741FB4F1}" dt="2022-11-15T10:08:03.645" v="1892" actId="164"/>
          <ac:cxnSpMkLst>
            <pc:docMk/>
            <pc:sldMk cId="2867469517" sldId="257"/>
            <ac:cxnSpMk id="162" creationId="{38FEE6C0-5BB2-3726-B63B-C76F74C74432}"/>
          </ac:cxnSpMkLst>
        </pc:cxnChg>
        <pc:cxnChg chg="mod">
          <ac:chgData name="김동준" userId="c5ed0571-c0ac-434d-a618-d0d771564576" providerId="ADAL" clId="{C4E07FC7-90FA-4E33-969B-7DFB741FB4F1}" dt="2022-11-15T10:08:58.496" v="1900" actId="208"/>
          <ac:cxnSpMkLst>
            <pc:docMk/>
            <pc:sldMk cId="2867469517" sldId="257"/>
            <ac:cxnSpMk id="166" creationId="{D315DEC1-7EC4-3E01-BBFE-BB569AD40D47}"/>
          </ac:cxnSpMkLst>
        </pc:cxnChg>
        <pc:cxnChg chg="mod">
          <ac:chgData name="김동준" userId="c5ed0571-c0ac-434d-a618-d0d771564576" providerId="ADAL" clId="{C4E07FC7-90FA-4E33-969B-7DFB741FB4F1}" dt="2022-11-15T10:09:03.105" v="1901" actId="208"/>
          <ac:cxnSpMkLst>
            <pc:docMk/>
            <pc:sldMk cId="2867469517" sldId="257"/>
            <ac:cxnSpMk id="169" creationId="{CDB20B50-DDA5-A243-572B-D89E58BE5EB6}"/>
          </ac:cxnSpMkLst>
        </pc:cxnChg>
      </pc:sldChg>
      <pc:sldChg chg="addSp delSp modSp new mod">
        <pc:chgData name="김동준" userId="c5ed0571-c0ac-434d-a618-d0d771564576" providerId="ADAL" clId="{C4E07FC7-90FA-4E33-969B-7DFB741FB4F1}" dt="2022-12-06T13:44:24.288" v="2422" actId="27918"/>
        <pc:sldMkLst>
          <pc:docMk/>
          <pc:sldMk cId="1072659838" sldId="258"/>
        </pc:sldMkLst>
        <pc:spChg chg="del">
          <ac:chgData name="김동준" userId="c5ed0571-c0ac-434d-a618-d0d771564576" providerId="ADAL" clId="{C4E07FC7-90FA-4E33-969B-7DFB741FB4F1}" dt="2022-11-20T10:20:50.989" v="1922" actId="478"/>
          <ac:spMkLst>
            <pc:docMk/>
            <pc:sldMk cId="1072659838" sldId="258"/>
            <ac:spMk id="2" creationId="{3B09FDB9-6A82-2B43-90EB-B790CF55F0A4}"/>
          </ac:spMkLst>
        </pc:spChg>
        <pc:spChg chg="del">
          <ac:chgData name="김동준" userId="c5ed0571-c0ac-434d-a618-d0d771564576" providerId="ADAL" clId="{C4E07FC7-90FA-4E33-969B-7DFB741FB4F1}" dt="2022-11-20T10:20:52.606" v="1923" actId="478"/>
          <ac:spMkLst>
            <pc:docMk/>
            <pc:sldMk cId="1072659838" sldId="258"/>
            <ac:spMk id="3" creationId="{F18D3276-ECF2-30C8-964E-F92D20DB2B93}"/>
          </ac:spMkLst>
        </pc:spChg>
        <pc:graphicFrameChg chg="add del mod">
          <ac:chgData name="김동준" userId="c5ed0571-c0ac-434d-a618-d0d771564576" providerId="ADAL" clId="{C4E07FC7-90FA-4E33-969B-7DFB741FB4F1}" dt="2022-12-03T14:12:55.813" v="2419" actId="20577"/>
          <ac:graphicFrameMkLst>
            <pc:docMk/>
            <pc:sldMk cId="1072659838" sldId="258"/>
            <ac:graphicFrameMk id="8" creationId="{FDB915C4-CBF0-7089-9E6F-AAFB8309B6E4}"/>
          </ac:graphicFrameMkLst>
        </pc:graphicFrameChg>
      </pc:sldChg>
      <pc:sldChg chg="modSp add mod">
        <pc:chgData name="김동준" userId="c5ed0571-c0ac-434d-a618-d0d771564576" providerId="ADAL" clId="{C4E07FC7-90FA-4E33-969B-7DFB741FB4F1}" dt="2022-12-06T13:44:51.369" v="2425" actId="27918"/>
        <pc:sldMkLst>
          <pc:docMk/>
          <pc:sldMk cId="1702021604" sldId="259"/>
        </pc:sldMkLst>
        <pc:graphicFrameChg chg="mod">
          <ac:chgData name="김동준" userId="c5ed0571-c0ac-434d-a618-d0d771564576" providerId="ADAL" clId="{C4E07FC7-90FA-4E33-969B-7DFB741FB4F1}" dt="2022-12-03T14:05:13.836" v="2391"/>
          <ac:graphicFrameMkLst>
            <pc:docMk/>
            <pc:sldMk cId="1702021604" sldId="259"/>
            <ac:graphicFrameMk id="8" creationId="{FDB915C4-CBF0-7089-9E6F-AAFB8309B6E4}"/>
          </ac:graphicFrameMkLst>
        </pc:graphicFrameChg>
      </pc:sldChg>
      <pc:sldChg chg="addSp delSp modSp new mod">
        <pc:chgData name="김동준" userId="c5ed0571-c0ac-434d-a618-d0d771564576" providerId="ADAL" clId="{C4E07FC7-90FA-4E33-969B-7DFB741FB4F1}" dt="2022-11-20T10:49:06.179" v="2088"/>
        <pc:sldMkLst>
          <pc:docMk/>
          <pc:sldMk cId="337180771" sldId="260"/>
        </pc:sldMkLst>
        <pc:spChg chg="del">
          <ac:chgData name="김동준" userId="c5ed0571-c0ac-434d-a618-d0d771564576" providerId="ADAL" clId="{C4E07FC7-90FA-4E33-969B-7DFB741FB4F1}" dt="2022-11-20T10:49:01.191" v="2085" actId="478"/>
          <ac:spMkLst>
            <pc:docMk/>
            <pc:sldMk cId="337180771" sldId="260"/>
            <ac:spMk id="2" creationId="{74AB4B65-E8AB-100D-429A-E1A458A83834}"/>
          </ac:spMkLst>
        </pc:spChg>
        <pc:spChg chg="del">
          <ac:chgData name="김동준" userId="c5ed0571-c0ac-434d-a618-d0d771564576" providerId="ADAL" clId="{C4E07FC7-90FA-4E33-969B-7DFB741FB4F1}" dt="2022-11-20T10:49:03.567" v="2086" actId="478"/>
          <ac:spMkLst>
            <pc:docMk/>
            <pc:sldMk cId="337180771" sldId="260"/>
            <ac:spMk id="3" creationId="{36DF80DC-6357-009D-228C-3D50D3806D8B}"/>
          </ac:spMkLst>
        </pc:spChg>
        <pc:graphicFrameChg chg="add del mod">
          <ac:chgData name="김동준" userId="c5ed0571-c0ac-434d-a618-d0d771564576" providerId="ADAL" clId="{C4E07FC7-90FA-4E33-969B-7DFB741FB4F1}" dt="2022-11-20T10:49:06.179" v="2088"/>
          <ac:graphicFrameMkLst>
            <pc:docMk/>
            <pc:sldMk cId="337180771" sldId="260"/>
            <ac:graphicFrameMk id="4" creationId="{95366B16-6730-DCC1-9639-8D63EABBE62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Snore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Legacy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39</c:v>
                </c:pt>
                <c:pt idx="1">
                  <c:v>52</c:v>
                </c:pt>
                <c:pt idx="2">
                  <c:v>31</c:v>
                </c:pt>
                <c:pt idx="3">
                  <c:v>70</c:v>
                </c:pt>
                <c:pt idx="4">
                  <c:v>58</c:v>
                </c:pt>
                <c:pt idx="5">
                  <c:v>49</c:v>
                </c:pt>
                <c:pt idx="6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6E-4213-B586-723BC750A6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Legacy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39</c:v>
                </c:pt>
                <c:pt idx="1">
                  <c:v>54</c:v>
                </c:pt>
                <c:pt idx="2">
                  <c:v>38</c:v>
                </c:pt>
                <c:pt idx="3">
                  <c:v>77</c:v>
                </c:pt>
                <c:pt idx="4">
                  <c:v>58</c:v>
                </c:pt>
                <c:pt idx="5">
                  <c:v>47</c:v>
                </c:pt>
                <c:pt idx="6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6E-4213-B586-723BC750A6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Proposed System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36</c:v>
                </c:pt>
                <c:pt idx="1">
                  <c:v>51</c:v>
                </c:pt>
                <c:pt idx="2">
                  <c:v>36</c:v>
                </c:pt>
                <c:pt idx="3">
                  <c:v>68</c:v>
                </c:pt>
                <c:pt idx="4">
                  <c:v>53</c:v>
                </c:pt>
                <c:pt idx="5">
                  <c:v>39</c:v>
                </c:pt>
                <c:pt idx="6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6E-4213-B586-723BC750A60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69825199"/>
        <c:axId val="469807311"/>
      </c:lineChart>
      <c:catAx>
        <c:axId val="469825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(Days)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9807311"/>
        <c:crosses val="autoZero"/>
        <c:auto val="1"/>
        <c:lblAlgn val="ctr"/>
        <c:lblOffset val="100"/>
        <c:noMultiLvlLbl val="0"/>
      </c:catAx>
      <c:valAx>
        <c:axId val="469807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(time)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9825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Overall Sleep Score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Legacy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89</c:v>
                </c:pt>
                <c:pt idx="1">
                  <c:v>84</c:v>
                </c:pt>
                <c:pt idx="2">
                  <c:v>86</c:v>
                </c:pt>
                <c:pt idx="3">
                  <c:v>72</c:v>
                </c:pt>
                <c:pt idx="4">
                  <c:v>76</c:v>
                </c:pt>
                <c:pt idx="5">
                  <c:v>80</c:v>
                </c:pt>
                <c:pt idx="6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6E-4213-B586-723BC750A6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Legacy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92</c:v>
                </c:pt>
                <c:pt idx="1">
                  <c:v>85</c:v>
                </c:pt>
                <c:pt idx="2">
                  <c:v>83</c:v>
                </c:pt>
                <c:pt idx="3">
                  <c:v>70</c:v>
                </c:pt>
                <c:pt idx="4">
                  <c:v>79</c:v>
                </c:pt>
                <c:pt idx="5">
                  <c:v>84</c:v>
                </c:pt>
                <c:pt idx="6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6E-4213-B586-723BC750A6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Proposed System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89</c:v>
                </c:pt>
                <c:pt idx="1">
                  <c:v>79</c:v>
                </c:pt>
                <c:pt idx="2">
                  <c:v>82</c:v>
                </c:pt>
                <c:pt idx="3">
                  <c:v>68</c:v>
                </c:pt>
                <c:pt idx="4">
                  <c:v>70</c:v>
                </c:pt>
                <c:pt idx="5">
                  <c:v>81</c:v>
                </c:pt>
                <c:pt idx="6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6E-4213-B586-723BC750A60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69825199"/>
        <c:axId val="469807311"/>
      </c:lineChart>
      <c:catAx>
        <c:axId val="469825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(Days)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9807311"/>
        <c:crosses val="autoZero"/>
        <c:auto val="1"/>
        <c:lblAlgn val="ctr"/>
        <c:lblOffset val="100"/>
        <c:noMultiLvlLbl val="0"/>
      </c:catAx>
      <c:valAx>
        <c:axId val="469807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(Score)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9825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E1C8A-7003-189C-54E3-6C98BA178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8449F2-612A-BE43-1515-85744B811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79199-CF62-AAC9-A3BF-A2B3E577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F2C4-194F-4FFA-B6E5-05C672A01E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1457A-0E7D-FBA6-E2AB-EA4FB1A1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E3F50-3E48-BC14-7E25-8F0DD4BE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51A-B6DB-4700-A370-3B38AC588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6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761DF-4D33-0BAF-7540-4AF14F4F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5C551-3822-5A87-2DF8-16B35238E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3A40D-EB2C-F867-998D-9D1BB327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F2C4-194F-4FFA-B6E5-05C672A01E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B8012-7BCE-6A39-5A7F-F7989CDC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E8D37-E53F-7993-F1B7-D6DBAAF9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51A-B6DB-4700-A370-3B38AC588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2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1C8816-8FFC-581C-ED6E-F19770594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923ABF-81C7-66D1-F378-2EB771FE3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2DC8C-4694-EAC4-8EF4-35C708DC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F2C4-194F-4FFA-B6E5-05C672A01E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16E28-519E-0F0D-7BF9-294388D9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6E180-9F40-BFDB-EC7D-A1870D75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51A-B6DB-4700-A370-3B38AC588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3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8436A-F5C7-2885-EB44-3D6DC770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1D14F-AFD2-667B-AF6C-8ADCA904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EF7E9-CBB2-9BFD-39B1-011624CF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F2C4-194F-4FFA-B6E5-05C672A01E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74D96-E1FF-57F9-2CC2-CD5130B7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8A20E-AD15-256F-130D-A98E14C3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51A-B6DB-4700-A370-3B38AC588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9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4DE3F-A552-E033-12C8-0B211C08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7D9B3-3E6D-A818-310B-B185F7C61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3FA47-6BD5-1A75-8475-315927F9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F2C4-194F-4FFA-B6E5-05C672A01E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0F6F8-8341-53E0-6498-974D4209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E2D2C-7362-1618-55AF-EB87E32A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51A-B6DB-4700-A370-3B38AC588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7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B79A5-468D-6328-1CAA-16186721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01054-91B4-1021-172C-157822DE5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171B8-4926-B475-D4EE-67147186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0B086-C6BF-B3BF-E91A-9D50133F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F2C4-194F-4FFA-B6E5-05C672A01E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24D374-1065-FAE5-73CF-22AC069D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0FC0A-A820-E305-BF78-CB538678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51A-B6DB-4700-A370-3B38AC588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471BD-4AB6-F076-65F6-BDF08ACC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C8FF0-BDB4-AF5C-FE12-86847A6E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FA5367-D9BB-3AF6-4BA9-62BC4A25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9E4A1A-9159-3545-83C5-0FCE895F1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425D4B-C92E-BBD0-B077-9D39CD079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676710-30DD-8CD7-C5E8-8EBCE9E3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F2C4-194F-4FFA-B6E5-05C672A01E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57834B-E703-5EC1-6BD3-97151AC7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4F02C2-DEA1-861F-2F83-59C2D30A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51A-B6DB-4700-A370-3B38AC588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6AFDA-908F-6C88-5A9A-06B783A0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B69D50-3F65-DB66-26F8-B712B68C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F2C4-194F-4FFA-B6E5-05C672A01E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642F50-01E3-189A-605C-84B6EBEC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9B6FB7-4FDA-D79C-D9CE-EC8D9C91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51A-B6DB-4700-A370-3B38AC588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94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2881C7-4F46-32C8-E34E-54AF7581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F2C4-194F-4FFA-B6E5-05C672A01E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97C3B7-7C9E-3F8B-D3A9-AFB32610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79FBAF-5264-D9F2-A5F2-00320F44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51A-B6DB-4700-A370-3B38AC588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3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6F88-BF5D-C284-4D55-2E54FD43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C9E65-6A66-B0C7-F7B0-C2A35BBC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59105-4862-3D8A-9D01-500F83A13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79997-877E-F358-F7A5-CF1D6814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F2C4-194F-4FFA-B6E5-05C672A01E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904C2-47BD-EB76-B6BC-982C8064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9765E-A6F2-96A1-685A-D8FB82C6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51A-B6DB-4700-A370-3B38AC588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92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E05C5-92FB-7CA9-6793-EF5DA54D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E03BAF-62FA-F8FE-FD95-B2AD316AA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A357C-D224-01AB-FA3B-1E6667BFB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78BBC-17BE-257F-EA7C-7021E6BC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F2C4-194F-4FFA-B6E5-05C672A01E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7289C-45C1-315F-E71D-9F5A5C63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454C99-A4B9-2BDE-28B9-276641FD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51A-B6DB-4700-A370-3B38AC588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5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2B2953-17CB-79F2-6A32-461DB497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DECAC1-1E63-3A01-CF23-771F44EB6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DE23E-011E-2E62-8821-5244D41E5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F2C4-194F-4FFA-B6E5-05C672A01E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FEED7-2197-AE59-1CC0-06626BFCF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41302-4537-1C72-DDA2-ABDCA49ED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C51A-B6DB-4700-A370-3B38AC588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9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0AE8DD-08A9-91EE-A55D-68BCD7BD272E}"/>
              </a:ext>
            </a:extLst>
          </p:cNvPr>
          <p:cNvGrpSpPr/>
          <p:nvPr/>
        </p:nvGrpSpPr>
        <p:grpSpPr>
          <a:xfrm>
            <a:off x="1829607" y="691324"/>
            <a:ext cx="7907910" cy="5591912"/>
            <a:chOff x="895613" y="528038"/>
            <a:chExt cx="7907910" cy="5591912"/>
          </a:xfrm>
        </p:grpSpPr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C1B9AF83-669C-8619-4D13-D22D4CCD792F}"/>
                </a:ext>
              </a:extLst>
            </p:cNvPr>
            <p:cNvSpPr/>
            <p:nvPr/>
          </p:nvSpPr>
          <p:spPr>
            <a:xfrm>
              <a:off x="2080249" y="1656811"/>
              <a:ext cx="1952898" cy="1576248"/>
            </a:xfrm>
            <a:prstGeom prst="triangle">
              <a:avLst/>
            </a:prstGeom>
            <a:noFill/>
            <a:ln w="38100">
              <a:solidFill>
                <a:srgbClr val="019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01969C"/>
                  </a:solidFill>
                </a:rPr>
                <a:t>Sensors</a:t>
              </a:r>
            </a:p>
            <a:p>
              <a:pPr algn="ctr"/>
              <a:endParaRPr lang="ko-KR" altLang="en-US">
                <a:solidFill>
                  <a:srgbClr val="01969C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A19AB31-B660-5584-379B-656186B3F25A}"/>
                </a:ext>
              </a:extLst>
            </p:cNvPr>
            <p:cNvSpPr/>
            <p:nvPr/>
          </p:nvSpPr>
          <p:spPr>
            <a:xfrm>
              <a:off x="895613" y="1235924"/>
              <a:ext cx="4434840" cy="4884025"/>
            </a:xfrm>
            <a:prstGeom prst="roundRect">
              <a:avLst>
                <a:gd name="adj" fmla="val 6170"/>
              </a:avLst>
            </a:prstGeom>
            <a:noFill/>
            <a:ln w="38100">
              <a:solidFill>
                <a:srgbClr val="019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AAFB64-7D58-FB5A-CE14-661FEA595AC8}"/>
                </a:ext>
              </a:extLst>
            </p:cNvPr>
            <p:cNvSpPr txBox="1"/>
            <p:nvPr/>
          </p:nvSpPr>
          <p:spPr>
            <a:xfrm>
              <a:off x="1462214" y="528038"/>
              <a:ext cx="33016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>
                  <a:solidFill>
                    <a:srgbClr val="01969C"/>
                  </a:solidFill>
                </a:rPr>
                <a:t>ARDUINO</a:t>
              </a:r>
              <a:endParaRPr lang="ko-KR" altLang="en-US" sz="4000" b="1">
                <a:solidFill>
                  <a:srgbClr val="01969C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6467D46-B047-12F8-42EE-2EA06D84D536}"/>
                </a:ext>
              </a:extLst>
            </p:cNvPr>
            <p:cNvSpPr/>
            <p:nvPr/>
          </p:nvSpPr>
          <p:spPr>
            <a:xfrm>
              <a:off x="1200963" y="2858193"/>
              <a:ext cx="1484271" cy="768530"/>
            </a:xfrm>
            <a:prstGeom prst="roundRect">
              <a:avLst/>
            </a:prstGeom>
            <a:solidFill>
              <a:srgbClr val="01969C"/>
            </a:solidFill>
            <a:ln>
              <a:solidFill>
                <a:srgbClr val="019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Temperature and Humidity Sensor</a:t>
              </a:r>
              <a:endParaRPr lang="ko-KR" altLang="en-US" sz="1400" b="1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993490D-95FF-58CF-3744-7F5E10AB718B}"/>
                </a:ext>
              </a:extLst>
            </p:cNvPr>
            <p:cNvSpPr/>
            <p:nvPr/>
          </p:nvSpPr>
          <p:spPr>
            <a:xfrm>
              <a:off x="3464106" y="2848794"/>
              <a:ext cx="1484270" cy="768530"/>
            </a:xfrm>
            <a:prstGeom prst="roundRect">
              <a:avLst/>
            </a:prstGeom>
            <a:solidFill>
              <a:srgbClr val="01969C"/>
            </a:solidFill>
            <a:ln>
              <a:solidFill>
                <a:srgbClr val="019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/>
                <a:t>Sound Sensor</a:t>
              </a:r>
              <a:endParaRPr lang="ko-KR" altLang="en-US" sz="1600" b="1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BCC297F-B271-F38B-AB3D-320F01F0CD3D}"/>
                </a:ext>
              </a:extLst>
            </p:cNvPr>
            <p:cNvSpPr/>
            <p:nvPr/>
          </p:nvSpPr>
          <p:spPr>
            <a:xfrm>
              <a:off x="2314562" y="1389876"/>
              <a:ext cx="1484271" cy="768530"/>
            </a:xfrm>
            <a:prstGeom prst="roundRect">
              <a:avLst/>
            </a:prstGeom>
            <a:solidFill>
              <a:srgbClr val="01969C"/>
            </a:solidFill>
            <a:ln>
              <a:solidFill>
                <a:srgbClr val="019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Motion Sensor</a:t>
              </a:r>
              <a:endParaRPr lang="ko-KR" altLang="en-US" sz="1400" b="1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AE5A325-E094-AF5F-9899-33A9C42AA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5195" y="4075611"/>
              <a:ext cx="1275806" cy="1275806"/>
            </a:xfrm>
            <a:prstGeom prst="ellipse">
              <a:avLst/>
            </a:prstGeom>
            <a:solidFill>
              <a:srgbClr val="01969C"/>
            </a:solidFill>
            <a:ln>
              <a:solidFill>
                <a:srgbClr val="019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Real Time Clock</a:t>
              </a:r>
              <a:r>
                <a:rPr lang="ko-KR" altLang="en-US" sz="1400" b="1"/>
                <a:t> </a:t>
              </a:r>
              <a:r>
                <a:rPr lang="en-US" altLang="ko-KR" sz="1400" b="1"/>
                <a:t>Module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D469AD8-9D5D-5549-635C-1B83996BE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38" y="4075611"/>
              <a:ext cx="1275806" cy="1275806"/>
            </a:xfrm>
            <a:prstGeom prst="ellipse">
              <a:avLst/>
            </a:prstGeom>
            <a:solidFill>
              <a:srgbClr val="01969C"/>
            </a:solidFill>
            <a:ln>
              <a:solidFill>
                <a:srgbClr val="019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ESP8266</a:t>
              </a:r>
            </a:p>
            <a:p>
              <a:pPr algn="ctr"/>
              <a:r>
                <a:rPr lang="en-US" altLang="ko-KR" sz="1400" b="1"/>
                <a:t>Module</a:t>
              </a:r>
              <a:endParaRPr lang="ko-KR" altLang="en-US" sz="1400" b="1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3614692A-7444-2F6F-0966-2963323A1573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 rot="16200000" flipH="1">
              <a:off x="2089722" y="5204793"/>
              <a:ext cx="448888" cy="742136"/>
            </a:xfrm>
            <a:prstGeom prst="bentConnector2">
              <a:avLst/>
            </a:prstGeom>
            <a:ln w="38100">
              <a:solidFill>
                <a:srgbClr val="01969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E140DF6-BE59-79F5-906F-56D214586821}"/>
                </a:ext>
              </a:extLst>
            </p:cNvPr>
            <p:cNvSpPr/>
            <p:nvPr/>
          </p:nvSpPr>
          <p:spPr>
            <a:xfrm>
              <a:off x="2685233" y="5627836"/>
              <a:ext cx="1275806" cy="344937"/>
            </a:xfrm>
            <a:prstGeom prst="roundRect">
              <a:avLst/>
            </a:prstGeom>
            <a:noFill/>
            <a:ln w="38100">
              <a:solidFill>
                <a:srgbClr val="019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rgbClr val="01969C"/>
                  </a:solidFill>
                </a:rPr>
                <a:t>Time Synchronization</a:t>
              </a:r>
              <a:endParaRPr lang="ko-KR" altLang="en-US" sz="1050" b="1">
                <a:solidFill>
                  <a:srgbClr val="01969C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62849B8-8522-5BF7-63F4-A470D0D8A2FC}"/>
                </a:ext>
              </a:extLst>
            </p:cNvPr>
            <p:cNvSpPr/>
            <p:nvPr/>
          </p:nvSpPr>
          <p:spPr>
            <a:xfrm>
              <a:off x="6749402" y="1741718"/>
              <a:ext cx="2054121" cy="557343"/>
            </a:xfrm>
            <a:prstGeom prst="roundRect">
              <a:avLst>
                <a:gd name="adj" fmla="val 6170"/>
              </a:avLst>
            </a:prstGeom>
            <a:solidFill>
              <a:srgbClr val="01969C"/>
            </a:solidFill>
            <a:ln w="38100">
              <a:solidFill>
                <a:srgbClr val="019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/>
                <a:t>Crystal</a:t>
              </a:r>
              <a:r>
                <a:rPr lang="ko-KR" altLang="en-US" sz="1600" b="1"/>
                <a:t> </a:t>
              </a:r>
              <a:r>
                <a:rPr lang="en-US" altLang="ko-KR" sz="1600" b="1"/>
                <a:t>LCD</a:t>
              </a:r>
              <a:endParaRPr lang="ko-KR" altLang="en-US" sz="1600" b="1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B8C776E-845C-EC26-F574-64EFAB58F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0453" y="2020389"/>
              <a:ext cx="1418949" cy="1"/>
            </a:xfrm>
            <a:prstGeom prst="straightConnector1">
              <a:avLst/>
            </a:prstGeom>
            <a:ln w="38100">
              <a:solidFill>
                <a:srgbClr val="01969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FDD6AAE-1525-64CD-55F0-1AA549F9748C}"/>
                </a:ext>
              </a:extLst>
            </p:cNvPr>
            <p:cNvSpPr/>
            <p:nvPr/>
          </p:nvSpPr>
          <p:spPr>
            <a:xfrm>
              <a:off x="6749402" y="2978332"/>
              <a:ext cx="2054121" cy="3141618"/>
            </a:xfrm>
            <a:prstGeom prst="roundRect">
              <a:avLst>
                <a:gd name="adj" fmla="val 6170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Smartphone</a:t>
              </a:r>
            </a:p>
            <a:p>
              <a:pPr algn="ctr"/>
              <a:endParaRPr lang="en-US" altLang="ko-KR" sz="1600" b="1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>
                <a:solidFill>
                  <a:schemeClr val="tx1"/>
                </a:solidFill>
              </a:endParaRPr>
            </a:p>
            <a:p>
              <a:pPr algn="ctr"/>
              <a:endParaRPr lang="en-US" altLang="ko-KR" sz="1600" b="1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6827F07-2ED1-1454-94ED-7ED3F1E4CED8}"/>
                </a:ext>
              </a:extLst>
            </p:cNvPr>
            <p:cNvSpPr/>
            <p:nvPr/>
          </p:nvSpPr>
          <p:spPr>
            <a:xfrm>
              <a:off x="7056462" y="3911417"/>
              <a:ext cx="1440000" cy="1440000"/>
            </a:xfrm>
            <a:prstGeom prst="roundRect">
              <a:avLst>
                <a:gd name="adj" fmla="val 34356"/>
              </a:avLst>
            </a:prstGeom>
            <a:solidFill>
              <a:srgbClr val="24C48E"/>
            </a:solidFill>
            <a:ln>
              <a:solidFill>
                <a:srgbClr val="24C4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/>
                <a:t>BLYNK</a:t>
              </a:r>
              <a:endParaRPr lang="ko-KR" altLang="en-US" sz="2400" b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E6D9AF-3880-1958-B69B-CB17F639D46A}"/>
                </a:ext>
              </a:extLst>
            </p:cNvPr>
            <p:cNvSpPr txBox="1"/>
            <p:nvPr/>
          </p:nvSpPr>
          <p:spPr>
            <a:xfrm>
              <a:off x="5422707" y="1681835"/>
              <a:ext cx="1234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01969C"/>
                  </a:solidFill>
                </a:rPr>
                <a:t>OUT</a:t>
              </a:r>
              <a:endParaRPr lang="ko-KR" altLang="en-US" sz="1600" b="1">
                <a:solidFill>
                  <a:srgbClr val="01969C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D926578-3E92-7F49-CFDF-6268AA6BCA1B}"/>
                </a:ext>
              </a:extLst>
            </p:cNvPr>
            <p:cNvCxnSpPr>
              <a:cxnSpLocks/>
            </p:cNvCxnSpPr>
            <p:nvPr/>
          </p:nvCxnSpPr>
          <p:spPr>
            <a:xfrm>
              <a:off x="4839853" y="4703714"/>
              <a:ext cx="1895333" cy="0"/>
            </a:xfrm>
            <a:prstGeom prst="straightConnector1">
              <a:avLst/>
            </a:prstGeom>
            <a:ln w="38100">
              <a:solidFill>
                <a:srgbClr val="01969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639AE5A-D34B-6D62-BA0F-E88B51C785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9853" y="4872989"/>
              <a:ext cx="1895333" cy="0"/>
            </a:xfrm>
            <a:prstGeom prst="straightConnector1">
              <a:avLst/>
            </a:prstGeom>
            <a:ln w="38100">
              <a:solidFill>
                <a:srgbClr val="01969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D85F49-BD19-6970-BB46-0FED76BF7111}"/>
                </a:ext>
              </a:extLst>
            </p:cNvPr>
            <p:cNvSpPr txBox="1"/>
            <p:nvPr/>
          </p:nvSpPr>
          <p:spPr>
            <a:xfrm>
              <a:off x="5415599" y="4365159"/>
              <a:ext cx="1234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01969C"/>
                  </a:solidFill>
                </a:rPr>
                <a:t>WIFI</a:t>
              </a:r>
              <a:endParaRPr lang="ko-KR" altLang="en-US" sz="1600" b="1">
                <a:solidFill>
                  <a:srgbClr val="01969C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64A0BD-2BC9-3ED9-A742-2211C59C3BF5}"/>
                </a:ext>
              </a:extLst>
            </p:cNvPr>
            <p:cNvSpPr txBox="1"/>
            <p:nvPr/>
          </p:nvSpPr>
          <p:spPr>
            <a:xfrm>
              <a:off x="5415599" y="4873254"/>
              <a:ext cx="1234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01969C"/>
                  </a:solidFill>
                </a:rPr>
                <a:t>Control</a:t>
              </a:r>
              <a:endParaRPr lang="ko-KR" altLang="en-US" sz="1600" b="1">
                <a:solidFill>
                  <a:srgbClr val="01969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39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C3849E6E-6517-5CF6-1DC1-52C8A691FEB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06139" y="5005745"/>
            <a:ext cx="236026" cy="1234647"/>
          </a:xfrm>
          <a:prstGeom prst="bentConnector2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원호 74">
            <a:extLst>
              <a:ext uri="{FF2B5EF4-FFF2-40B4-BE49-F238E27FC236}">
                <a16:creationId xmlns:a16="http://schemas.microsoft.com/office/drawing/2014/main" id="{FB2369CE-4AB3-02E7-F490-7733B6D84979}"/>
              </a:ext>
            </a:extLst>
          </p:cNvPr>
          <p:cNvSpPr/>
          <p:nvPr/>
        </p:nvSpPr>
        <p:spPr>
          <a:xfrm>
            <a:off x="4256089" y="2497313"/>
            <a:ext cx="1051240" cy="569565"/>
          </a:xfrm>
          <a:prstGeom prst="arc">
            <a:avLst>
              <a:gd name="adj1" fmla="val 10788447"/>
              <a:gd name="adj2" fmla="val 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8308F08-1C55-8BB8-2189-6884C50FC6C6}"/>
              </a:ext>
            </a:extLst>
          </p:cNvPr>
          <p:cNvGrpSpPr/>
          <p:nvPr/>
        </p:nvGrpSpPr>
        <p:grpSpPr>
          <a:xfrm>
            <a:off x="5307330" y="2492724"/>
            <a:ext cx="411480" cy="301770"/>
            <a:chOff x="5036185" y="3242024"/>
            <a:chExt cx="466725" cy="30177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DFD2D43C-E852-6647-63B7-BA07821DF832}"/>
                </a:ext>
              </a:extLst>
            </p:cNvPr>
            <p:cNvCxnSpPr>
              <a:cxnSpLocks/>
            </p:cNvCxnSpPr>
            <p:nvPr/>
          </p:nvCxnSpPr>
          <p:spPr>
            <a:xfrm>
              <a:off x="5502910" y="3242024"/>
              <a:ext cx="0" cy="297180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D2B80954-5B95-657B-5DF5-1BDC17AF15D1}"/>
                </a:ext>
              </a:extLst>
            </p:cNvPr>
            <p:cNvCxnSpPr>
              <a:cxnSpLocks/>
            </p:cNvCxnSpPr>
            <p:nvPr/>
          </p:nvCxnSpPr>
          <p:spPr>
            <a:xfrm>
              <a:off x="5039360" y="3246614"/>
              <a:ext cx="0" cy="297180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2952731-2024-9BBD-E351-DD56EFAED6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6185" y="3242024"/>
              <a:ext cx="466725" cy="0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C96CA2A-0A05-3AFD-AB5B-D0165F67B625}"/>
              </a:ext>
            </a:extLst>
          </p:cNvPr>
          <p:cNvCxnSpPr>
            <a:cxnSpLocks/>
          </p:cNvCxnSpPr>
          <p:nvPr/>
        </p:nvCxnSpPr>
        <p:spPr>
          <a:xfrm rot="10800000" flipH="1">
            <a:off x="6285230" y="1530640"/>
            <a:ext cx="464821" cy="288000"/>
          </a:xfrm>
          <a:prstGeom prst="bentConnector3">
            <a:avLst>
              <a:gd name="adj1" fmla="val 8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원호 71">
            <a:extLst>
              <a:ext uri="{FF2B5EF4-FFF2-40B4-BE49-F238E27FC236}">
                <a16:creationId xmlns:a16="http://schemas.microsoft.com/office/drawing/2014/main" id="{64821984-1BDD-C89B-8667-9FDC55B69139}"/>
              </a:ext>
            </a:extLst>
          </p:cNvPr>
          <p:cNvSpPr/>
          <p:nvPr/>
        </p:nvSpPr>
        <p:spPr>
          <a:xfrm>
            <a:off x="4256089" y="1530640"/>
            <a:ext cx="777874" cy="557524"/>
          </a:xfrm>
          <a:prstGeom prst="arc">
            <a:avLst>
              <a:gd name="adj1" fmla="val 10788447"/>
              <a:gd name="adj2" fmla="val 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원호 70">
            <a:extLst>
              <a:ext uri="{FF2B5EF4-FFF2-40B4-BE49-F238E27FC236}">
                <a16:creationId xmlns:a16="http://schemas.microsoft.com/office/drawing/2014/main" id="{55EC41DD-260F-E8E0-1E27-703CC18BC635}"/>
              </a:ext>
            </a:extLst>
          </p:cNvPr>
          <p:cNvSpPr/>
          <p:nvPr/>
        </p:nvSpPr>
        <p:spPr>
          <a:xfrm>
            <a:off x="5506086" y="1542708"/>
            <a:ext cx="777874" cy="557524"/>
          </a:xfrm>
          <a:prstGeom prst="arc">
            <a:avLst>
              <a:gd name="adj1" fmla="val 10788447"/>
              <a:gd name="adj2" fmla="val 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F399C93-C85E-7769-E414-77864DF71FB5}"/>
              </a:ext>
            </a:extLst>
          </p:cNvPr>
          <p:cNvCxnSpPr>
            <a:cxnSpLocks/>
          </p:cNvCxnSpPr>
          <p:nvPr/>
        </p:nvCxnSpPr>
        <p:spPr>
          <a:xfrm>
            <a:off x="5502910" y="1526050"/>
            <a:ext cx="0" cy="29718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DD4ED19-539C-EEE7-DFBD-BD564C94FAEE}"/>
              </a:ext>
            </a:extLst>
          </p:cNvPr>
          <p:cNvCxnSpPr>
            <a:cxnSpLocks/>
          </p:cNvCxnSpPr>
          <p:nvPr/>
        </p:nvCxnSpPr>
        <p:spPr>
          <a:xfrm>
            <a:off x="5039360" y="1530640"/>
            <a:ext cx="0" cy="29718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B64E8688-5523-8E62-670A-59134A6743B1}"/>
              </a:ext>
            </a:extLst>
          </p:cNvPr>
          <p:cNvCxnSpPr>
            <a:cxnSpLocks/>
          </p:cNvCxnSpPr>
          <p:nvPr/>
        </p:nvCxnSpPr>
        <p:spPr>
          <a:xfrm rot="10800000">
            <a:off x="3794125" y="1530640"/>
            <a:ext cx="464821" cy="288000"/>
          </a:xfrm>
          <a:prstGeom prst="bentConnector3">
            <a:avLst>
              <a:gd name="adj1" fmla="val 8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074004-FB59-A822-8B8D-500C9FB62F01}"/>
              </a:ext>
            </a:extLst>
          </p:cNvPr>
          <p:cNvCxnSpPr>
            <a:cxnSpLocks/>
          </p:cNvCxnSpPr>
          <p:nvPr/>
        </p:nvCxnSpPr>
        <p:spPr>
          <a:xfrm>
            <a:off x="3657600" y="1818640"/>
            <a:ext cx="324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1CE549D4-9C70-208B-CFF3-177D8D2999DE}"/>
              </a:ext>
            </a:extLst>
          </p:cNvPr>
          <p:cNvSpPr>
            <a:spLocks noChangeAspect="1"/>
          </p:cNvSpPr>
          <p:nvPr/>
        </p:nvSpPr>
        <p:spPr>
          <a:xfrm>
            <a:off x="4216400" y="1777240"/>
            <a:ext cx="83820" cy="82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5C8C0AD-866E-C044-E779-764AE3163097}"/>
              </a:ext>
            </a:extLst>
          </p:cNvPr>
          <p:cNvSpPr>
            <a:spLocks noChangeAspect="1"/>
          </p:cNvSpPr>
          <p:nvPr/>
        </p:nvSpPr>
        <p:spPr>
          <a:xfrm>
            <a:off x="4997450" y="1777240"/>
            <a:ext cx="83820" cy="82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AD15EF4-52D1-958A-382A-8DC23920064B}"/>
              </a:ext>
            </a:extLst>
          </p:cNvPr>
          <p:cNvSpPr>
            <a:spLocks noChangeAspect="1"/>
          </p:cNvSpPr>
          <p:nvPr/>
        </p:nvSpPr>
        <p:spPr>
          <a:xfrm>
            <a:off x="5461000" y="1777240"/>
            <a:ext cx="83820" cy="82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355EE37-B456-6E02-CF94-3011BAC0405E}"/>
              </a:ext>
            </a:extLst>
          </p:cNvPr>
          <p:cNvSpPr>
            <a:spLocks noChangeAspect="1"/>
          </p:cNvSpPr>
          <p:nvPr/>
        </p:nvSpPr>
        <p:spPr>
          <a:xfrm>
            <a:off x="6242050" y="1777240"/>
            <a:ext cx="83820" cy="82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9822362-C53C-9312-9236-A7A91A4F01C2}"/>
              </a:ext>
            </a:extLst>
          </p:cNvPr>
          <p:cNvCxnSpPr>
            <a:cxnSpLocks/>
          </p:cNvCxnSpPr>
          <p:nvPr/>
        </p:nvCxnSpPr>
        <p:spPr>
          <a:xfrm flipH="1">
            <a:off x="5036185" y="1526050"/>
            <a:ext cx="46672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7D20700-21FB-1272-945F-F38653D3E3BA}"/>
              </a:ext>
            </a:extLst>
          </p:cNvPr>
          <p:cNvSpPr txBox="1"/>
          <p:nvPr/>
        </p:nvSpPr>
        <p:spPr>
          <a:xfrm>
            <a:off x="3657599" y="1860040"/>
            <a:ext cx="3461048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 </a:t>
            </a:r>
            <a:r>
              <a:rPr lang="ko-KR" altLang="en-US" sz="800"/>
              <a:t>            </a:t>
            </a:r>
            <a:r>
              <a:rPr lang="en-US" altLang="ko-KR" sz="800"/>
              <a:t>3                    7           9                   13          (hours)</a:t>
            </a:r>
          </a:p>
          <a:p>
            <a:pPr algn="ctr"/>
            <a:r>
              <a:rPr lang="en-US" altLang="ko-KR" sz="1050" b="1"/>
              <a:t>&lt;Sleep Time&gt;</a:t>
            </a:r>
            <a:endParaRPr lang="ko-KR" altLang="en-US" sz="800" b="1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B7B2A42-EC07-680C-F448-6C4AAA313772}"/>
              </a:ext>
            </a:extLst>
          </p:cNvPr>
          <p:cNvCxnSpPr>
            <a:cxnSpLocks/>
          </p:cNvCxnSpPr>
          <p:nvPr/>
        </p:nvCxnSpPr>
        <p:spPr>
          <a:xfrm rot="10800000" flipH="1">
            <a:off x="6431280" y="2497314"/>
            <a:ext cx="464821" cy="288000"/>
          </a:xfrm>
          <a:prstGeom prst="bentConnector3">
            <a:avLst>
              <a:gd name="adj1" fmla="val 8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원호 75">
            <a:extLst>
              <a:ext uri="{FF2B5EF4-FFF2-40B4-BE49-F238E27FC236}">
                <a16:creationId xmlns:a16="http://schemas.microsoft.com/office/drawing/2014/main" id="{4F71FBBB-C9BC-5FA6-6022-816261EAC726}"/>
              </a:ext>
            </a:extLst>
          </p:cNvPr>
          <p:cNvSpPr/>
          <p:nvPr/>
        </p:nvSpPr>
        <p:spPr>
          <a:xfrm>
            <a:off x="5718811" y="2509382"/>
            <a:ext cx="712470" cy="557523"/>
          </a:xfrm>
          <a:prstGeom prst="arc">
            <a:avLst>
              <a:gd name="adj1" fmla="val 10788447"/>
              <a:gd name="adj2" fmla="val 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476BE8FB-70E2-5E62-CB0C-93C07B991617}"/>
              </a:ext>
            </a:extLst>
          </p:cNvPr>
          <p:cNvCxnSpPr>
            <a:cxnSpLocks/>
          </p:cNvCxnSpPr>
          <p:nvPr/>
        </p:nvCxnSpPr>
        <p:spPr>
          <a:xfrm rot="10800000">
            <a:off x="3794125" y="2497314"/>
            <a:ext cx="464821" cy="288000"/>
          </a:xfrm>
          <a:prstGeom prst="bentConnector3">
            <a:avLst>
              <a:gd name="adj1" fmla="val 8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B56B84A-138E-0CFB-2D72-7159E1955459}"/>
              </a:ext>
            </a:extLst>
          </p:cNvPr>
          <p:cNvCxnSpPr>
            <a:cxnSpLocks/>
          </p:cNvCxnSpPr>
          <p:nvPr/>
        </p:nvCxnSpPr>
        <p:spPr>
          <a:xfrm>
            <a:off x="3657600" y="2785314"/>
            <a:ext cx="324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E09915F2-084B-1D05-BEB7-9C7F9B13AD88}"/>
              </a:ext>
            </a:extLst>
          </p:cNvPr>
          <p:cNvSpPr>
            <a:spLocks noChangeAspect="1"/>
          </p:cNvSpPr>
          <p:nvPr/>
        </p:nvSpPr>
        <p:spPr>
          <a:xfrm>
            <a:off x="4216400" y="2743914"/>
            <a:ext cx="83820" cy="82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C44AD2A-41C8-1346-4604-025F690B1146}"/>
              </a:ext>
            </a:extLst>
          </p:cNvPr>
          <p:cNvSpPr>
            <a:spLocks noChangeAspect="1"/>
          </p:cNvSpPr>
          <p:nvPr/>
        </p:nvSpPr>
        <p:spPr>
          <a:xfrm>
            <a:off x="5257800" y="2743914"/>
            <a:ext cx="83820" cy="82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C8FE388-3BED-C28A-57EC-A568853E9A5A}"/>
              </a:ext>
            </a:extLst>
          </p:cNvPr>
          <p:cNvSpPr>
            <a:spLocks noChangeAspect="1"/>
          </p:cNvSpPr>
          <p:nvPr/>
        </p:nvSpPr>
        <p:spPr>
          <a:xfrm>
            <a:off x="5689600" y="2743914"/>
            <a:ext cx="83820" cy="82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0564567E-8EE7-03AB-7518-A21AD847534C}"/>
              </a:ext>
            </a:extLst>
          </p:cNvPr>
          <p:cNvSpPr>
            <a:spLocks noChangeAspect="1"/>
          </p:cNvSpPr>
          <p:nvPr/>
        </p:nvSpPr>
        <p:spPr>
          <a:xfrm>
            <a:off x="6394450" y="2743914"/>
            <a:ext cx="83820" cy="82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8E244C-F134-FCF8-8637-3832B909FEF1}"/>
              </a:ext>
            </a:extLst>
          </p:cNvPr>
          <p:cNvSpPr txBox="1"/>
          <p:nvPr/>
        </p:nvSpPr>
        <p:spPr>
          <a:xfrm>
            <a:off x="3657599" y="2826714"/>
            <a:ext cx="3397243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 </a:t>
            </a:r>
            <a:r>
              <a:rPr lang="ko-KR" altLang="en-US" sz="800"/>
              <a:t>            </a:t>
            </a:r>
            <a:r>
              <a:rPr lang="en-US" altLang="ko-KR" sz="800"/>
              <a:t>9                          16         20                26         (°C)</a:t>
            </a:r>
          </a:p>
          <a:p>
            <a:pPr algn="ctr"/>
            <a:r>
              <a:rPr lang="en-US" altLang="ko-KR" sz="1050" b="1"/>
              <a:t>&lt;Temperture&gt;</a:t>
            </a:r>
            <a:endParaRPr lang="ko-KR" altLang="en-US" sz="800" b="1"/>
          </a:p>
        </p:txBody>
      </p:sp>
      <p:sp>
        <p:nvSpPr>
          <p:cNvPr id="101" name="원호 100">
            <a:extLst>
              <a:ext uri="{FF2B5EF4-FFF2-40B4-BE49-F238E27FC236}">
                <a16:creationId xmlns:a16="http://schemas.microsoft.com/office/drawing/2014/main" id="{A42DD230-BE57-2BDB-6FD7-5533B5689749}"/>
              </a:ext>
            </a:extLst>
          </p:cNvPr>
          <p:cNvSpPr/>
          <p:nvPr/>
        </p:nvSpPr>
        <p:spPr>
          <a:xfrm>
            <a:off x="4256089" y="3485977"/>
            <a:ext cx="1178242" cy="569565"/>
          </a:xfrm>
          <a:prstGeom prst="arc">
            <a:avLst>
              <a:gd name="adj1" fmla="val 10788447"/>
              <a:gd name="adj2" fmla="val 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82708B2-0ED7-41F1-11B1-32D832CDEFD7}"/>
              </a:ext>
            </a:extLst>
          </p:cNvPr>
          <p:cNvGrpSpPr/>
          <p:nvPr/>
        </p:nvGrpSpPr>
        <p:grpSpPr>
          <a:xfrm>
            <a:off x="5421630" y="3481388"/>
            <a:ext cx="508000" cy="301770"/>
            <a:chOff x="5036185" y="3242024"/>
            <a:chExt cx="466725" cy="301770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48D5E2F-0891-B432-EAFC-E0365E200CD8}"/>
                </a:ext>
              </a:extLst>
            </p:cNvPr>
            <p:cNvCxnSpPr>
              <a:cxnSpLocks/>
            </p:cNvCxnSpPr>
            <p:nvPr/>
          </p:nvCxnSpPr>
          <p:spPr>
            <a:xfrm>
              <a:off x="5502910" y="3242024"/>
              <a:ext cx="0" cy="297180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9D0977F1-6381-54CB-C1C6-E738239DCA1F}"/>
                </a:ext>
              </a:extLst>
            </p:cNvPr>
            <p:cNvCxnSpPr>
              <a:cxnSpLocks/>
            </p:cNvCxnSpPr>
            <p:nvPr/>
          </p:nvCxnSpPr>
          <p:spPr>
            <a:xfrm>
              <a:off x="5039360" y="3246614"/>
              <a:ext cx="0" cy="297180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9D6A2E6-4CA4-FF3B-C921-7AF0C5F90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6185" y="3242024"/>
              <a:ext cx="466725" cy="0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A2D0621F-C00F-DBA1-7EA8-0661FA4BD2B3}"/>
              </a:ext>
            </a:extLst>
          </p:cNvPr>
          <p:cNvCxnSpPr>
            <a:cxnSpLocks/>
          </p:cNvCxnSpPr>
          <p:nvPr/>
        </p:nvCxnSpPr>
        <p:spPr>
          <a:xfrm rot="10800000" flipH="1">
            <a:off x="6431280" y="3485978"/>
            <a:ext cx="464821" cy="288000"/>
          </a:xfrm>
          <a:prstGeom prst="bentConnector3">
            <a:avLst>
              <a:gd name="adj1" fmla="val 8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원호 106">
            <a:extLst>
              <a:ext uri="{FF2B5EF4-FFF2-40B4-BE49-F238E27FC236}">
                <a16:creationId xmlns:a16="http://schemas.microsoft.com/office/drawing/2014/main" id="{44701EE7-AFF3-8360-1B15-1358946A19F4}"/>
              </a:ext>
            </a:extLst>
          </p:cNvPr>
          <p:cNvSpPr/>
          <p:nvPr/>
        </p:nvSpPr>
        <p:spPr>
          <a:xfrm>
            <a:off x="5929629" y="3498046"/>
            <a:ext cx="501651" cy="569564"/>
          </a:xfrm>
          <a:prstGeom prst="arc">
            <a:avLst>
              <a:gd name="adj1" fmla="val 10788447"/>
              <a:gd name="adj2" fmla="val 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6C9F9703-50E7-1DE9-7DB3-6F857F3B8263}"/>
              </a:ext>
            </a:extLst>
          </p:cNvPr>
          <p:cNvCxnSpPr>
            <a:cxnSpLocks/>
          </p:cNvCxnSpPr>
          <p:nvPr/>
        </p:nvCxnSpPr>
        <p:spPr>
          <a:xfrm rot="10800000">
            <a:off x="3794125" y="3485978"/>
            <a:ext cx="464821" cy="288000"/>
          </a:xfrm>
          <a:prstGeom prst="bentConnector3">
            <a:avLst>
              <a:gd name="adj1" fmla="val 8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99B694E-7F0F-76E6-30A6-3284715F4F7F}"/>
              </a:ext>
            </a:extLst>
          </p:cNvPr>
          <p:cNvCxnSpPr>
            <a:cxnSpLocks/>
          </p:cNvCxnSpPr>
          <p:nvPr/>
        </p:nvCxnSpPr>
        <p:spPr>
          <a:xfrm>
            <a:off x="3657600" y="3773978"/>
            <a:ext cx="324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11DF7E5C-AB18-C295-9194-37C4A456F920}"/>
              </a:ext>
            </a:extLst>
          </p:cNvPr>
          <p:cNvSpPr>
            <a:spLocks noChangeAspect="1"/>
          </p:cNvSpPr>
          <p:nvPr/>
        </p:nvSpPr>
        <p:spPr>
          <a:xfrm>
            <a:off x="4216400" y="3732578"/>
            <a:ext cx="83820" cy="82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C3A40AC-79C3-7A02-501E-138E7AE8A034}"/>
              </a:ext>
            </a:extLst>
          </p:cNvPr>
          <p:cNvSpPr>
            <a:spLocks noChangeAspect="1"/>
          </p:cNvSpPr>
          <p:nvPr/>
        </p:nvSpPr>
        <p:spPr>
          <a:xfrm>
            <a:off x="5378450" y="3732578"/>
            <a:ext cx="83820" cy="82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72CE59B-1C26-7DB5-5F10-E7F545629BA9}"/>
              </a:ext>
            </a:extLst>
          </p:cNvPr>
          <p:cNvSpPr>
            <a:spLocks noChangeAspect="1"/>
          </p:cNvSpPr>
          <p:nvPr/>
        </p:nvSpPr>
        <p:spPr>
          <a:xfrm>
            <a:off x="5899150" y="3732578"/>
            <a:ext cx="83820" cy="82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8A41AB08-A08C-79F3-51AC-C793259FE3AF}"/>
              </a:ext>
            </a:extLst>
          </p:cNvPr>
          <p:cNvSpPr>
            <a:spLocks noChangeAspect="1"/>
          </p:cNvSpPr>
          <p:nvPr/>
        </p:nvSpPr>
        <p:spPr>
          <a:xfrm>
            <a:off x="6394450" y="3732578"/>
            <a:ext cx="83820" cy="82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854043-E176-370F-84DC-C2EA06BF947E}"/>
              </a:ext>
            </a:extLst>
          </p:cNvPr>
          <p:cNvSpPr txBox="1"/>
          <p:nvPr/>
        </p:nvSpPr>
        <p:spPr>
          <a:xfrm>
            <a:off x="3657599" y="3815378"/>
            <a:ext cx="3397243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 </a:t>
            </a:r>
            <a:r>
              <a:rPr lang="ko-KR" altLang="en-US" sz="800"/>
              <a:t>           </a:t>
            </a:r>
            <a:r>
              <a:rPr lang="en-US" altLang="ko-KR" sz="800"/>
              <a:t>19                             40           60           80         (%)</a:t>
            </a:r>
          </a:p>
          <a:p>
            <a:pPr algn="ctr"/>
            <a:r>
              <a:rPr lang="en-US" altLang="ko-KR" sz="1050" b="1"/>
              <a:t>&lt;Humidity&gt;</a:t>
            </a:r>
            <a:endParaRPr lang="ko-KR" altLang="en-US" sz="800" b="1"/>
          </a:p>
        </p:txBody>
      </p:sp>
      <p:sp>
        <p:nvSpPr>
          <p:cNvPr id="115" name="원호 114">
            <a:extLst>
              <a:ext uri="{FF2B5EF4-FFF2-40B4-BE49-F238E27FC236}">
                <a16:creationId xmlns:a16="http://schemas.microsoft.com/office/drawing/2014/main" id="{548DD0E2-ED9D-B795-7BEF-19803D3DD0D6}"/>
              </a:ext>
            </a:extLst>
          </p:cNvPr>
          <p:cNvSpPr/>
          <p:nvPr/>
        </p:nvSpPr>
        <p:spPr>
          <a:xfrm>
            <a:off x="5418139" y="4474642"/>
            <a:ext cx="1013141" cy="569564"/>
          </a:xfrm>
          <a:prstGeom prst="arc">
            <a:avLst>
              <a:gd name="adj1" fmla="val 10788447"/>
              <a:gd name="adj2" fmla="val 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20685172-6AE5-C7E2-5CB2-D600CBB9BAB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437630" y="4474642"/>
            <a:ext cx="464821" cy="288000"/>
          </a:xfrm>
          <a:prstGeom prst="bentConnector3">
            <a:avLst>
              <a:gd name="adj1" fmla="val 8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3C39143F-A1A9-98F6-EB6C-7B04014A6BCA}"/>
              </a:ext>
            </a:extLst>
          </p:cNvPr>
          <p:cNvCxnSpPr>
            <a:cxnSpLocks/>
            <a:stCxn id="125" idx="2"/>
          </p:cNvCxnSpPr>
          <p:nvPr/>
        </p:nvCxnSpPr>
        <p:spPr>
          <a:xfrm rot="10800000">
            <a:off x="3794126" y="4474642"/>
            <a:ext cx="1584324" cy="288000"/>
          </a:xfrm>
          <a:prstGeom prst="bentConnector3">
            <a:avLst>
              <a:gd name="adj1" fmla="val -2104"/>
            </a:avLst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8CA712DD-A4AD-B981-CD6E-ACD77B5C4433}"/>
              </a:ext>
            </a:extLst>
          </p:cNvPr>
          <p:cNvCxnSpPr>
            <a:cxnSpLocks/>
          </p:cNvCxnSpPr>
          <p:nvPr/>
        </p:nvCxnSpPr>
        <p:spPr>
          <a:xfrm>
            <a:off x="3657600" y="4762642"/>
            <a:ext cx="324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391A4CF1-0875-2697-9180-AC8300A04F0F}"/>
              </a:ext>
            </a:extLst>
          </p:cNvPr>
          <p:cNvSpPr>
            <a:spLocks noChangeAspect="1"/>
          </p:cNvSpPr>
          <p:nvPr/>
        </p:nvSpPr>
        <p:spPr>
          <a:xfrm>
            <a:off x="5378450" y="4721242"/>
            <a:ext cx="83820" cy="82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461496B9-EE23-754A-D392-B18D4B0F7E12}"/>
              </a:ext>
            </a:extLst>
          </p:cNvPr>
          <p:cNvSpPr>
            <a:spLocks noChangeAspect="1"/>
          </p:cNvSpPr>
          <p:nvPr/>
        </p:nvSpPr>
        <p:spPr>
          <a:xfrm>
            <a:off x="6394450" y="4721242"/>
            <a:ext cx="83820" cy="82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02CB71-77A6-AD34-7844-27B0565D501E}"/>
              </a:ext>
            </a:extLst>
          </p:cNvPr>
          <p:cNvSpPr txBox="1"/>
          <p:nvPr/>
        </p:nvSpPr>
        <p:spPr>
          <a:xfrm>
            <a:off x="3657599" y="4804042"/>
            <a:ext cx="352941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 </a:t>
            </a:r>
            <a:r>
              <a:rPr lang="ko-KR" altLang="en-US" sz="800"/>
              <a:t>                                           </a:t>
            </a:r>
            <a:r>
              <a:rPr lang="en-US" altLang="ko-KR" sz="800"/>
              <a:t>60                         81         (time)</a:t>
            </a:r>
          </a:p>
          <a:p>
            <a:pPr algn="ctr"/>
            <a:r>
              <a:rPr lang="en-US" altLang="ko-KR" sz="1050" b="1"/>
              <a:t>&lt;Snore&gt;</a:t>
            </a:r>
            <a:endParaRPr lang="ko-KR" altLang="en-US" sz="800" b="1"/>
          </a:p>
        </p:txBody>
      </p:sp>
      <p:sp>
        <p:nvSpPr>
          <p:cNvPr id="145" name="원호 144">
            <a:extLst>
              <a:ext uri="{FF2B5EF4-FFF2-40B4-BE49-F238E27FC236}">
                <a16:creationId xmlns:a16="http://schemas.microsoft.com/office/drawing/2014/main" id="{7B670BBD-CB95-A1E7-CA9C-C86D8D81EC10}"/>
              </a:ext>
            </a:extLst>
          </p:cNvPr>
          <p:cNvSpPr/>
          <p:nvPr/>
        </p:nvSpPr>
        <p:spPr>
          <a:xfrm>
            <a:off x="5041477" y="5463306"/>
            <a:ext cx="1389804" cy="569194"/>
          </a:xfrm>
          <a:prstGeom prst="arc">
            <a:avLst>
              <a:gd name="adj1" fmla="val 10788447"/>
              <a:gd name="adj2" fmla="val 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74D02805-012F-3BF6-6AB8-10368AD5B21C}"/>
              </a:ext>
            </a:extLst>
          </p:cNvPr>
          <p:cNvCxnSpPr>
            <a:cxnSpLocks/>
          </p:cNvCxnSpPr>
          <p:nvPr/>
        </p:nvCxnSpPr>
        <p:spPr>
          <a:xfrm rot="10800000" flipH="1">
            <a:off x="6437630" y="5463306"/>
            <a:ext cx="464821" cy="288000"/>
          </a:xfrm>
          <a:prstGeom prst="bentConnector3">
            <a:avLst>
              <a:gd name="adj1" fmla="val 8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5578815C-5D60-CE2F-8175-B313E1EAAA84}"/>
              </a:ext>
            </a:extLst>
          </p:cNvPr>
          <p:cNvCxnSpPr>
            <a:cxnSpLocks/>
          </p:cNvCxnSpPr>
          <p:nvPr/>
        </p:nvCxnSpPr>
        <p:spPr>
          <a:xfrm>
            <a:off x="3657600" y="5751306"/>
            <a:ext cx="324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>
            <a:extLst>
              <a:ext uri="{FF2B5EF4-FFF2-40B4-BE49-F238E27FC236}">
                <a16:creationId xmlns:a16="http://schemas.microsoft.com/office/drawing/2014/main" id="{BD0F4A39-4AB5-29D4-DEF9-057A241DB944}"/>
              </a:ext>
            </a:extLst>
          </p:cNvPr>
          <p:cNvSpPr>
            <a:spLocks noChangeAspect="1"/>
          </p:cNvSpPr>
          <p:nvPr/>
        </p:nvSpPr>
        <p:spPr>
          <a:xfrm>
            <a:off x="5010150" y="5709906"/>
            <a:ext cx="83820" cy="82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FC3162FD-AC70-7FF9-9F48-74DB27E10D5D}"/>
              </a:ext>
            </a:extLst>
          </p:cNvPr>
          <p:cNvSpPr>
            <a:spLocks noChangeAspect="1"/>
          </p:cNvSpPr>
          <p:nvPr/>
        </p:nvSpPr>
        <p:spPr>
          <a:xfrm>
            <a:off x="6394450" y="5709906"/>
            <a:ext cx="83820" cy="82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C34E407-0C7C-13A9-8404-2478AF891AE0}"/>
              </a:ext>
            </a:extLst>
          </p:cNvPr>
          <p:cNvSpPr txBox="1"/>
          <p:nvPr/>
        </p:nvSpPr>
        <p:spPr>
          <a:xfrm>
            <a:off x="3657599" y="5792706"/>
            <a:ext cx="352941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 </a:t>
            </a:r>
            <a:r>
              <a:rPr lang="ko-KR" altLang="en-US" sz="800"/>
              <a:t>                                      </a:t>
            </a:r>
            <a:r>
              <a:rPr lang="en-US" altLang="ko-KR" sz="800"/>
              <a:t>5                               10         (time)</a:t>
            </a:r>
          </a:p>
          <a:p>
            <a:pPr algn="ctr"/>
            <a:r>
              <a:rPr lang="en-US" altLang="ko-KR" sz="1050" b="1"/>
              <a:t>&lt;Move&gt;</a:t>
            </a:r>
            <a:endParaRPr lang="ko-KR" altLang="en-US" sz="800" b="1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DF9F6A59-A95D-EF1B-54DB-7C7213AAB402}"/>
              </a:ext>
            </a:extLst>
          </p:cNvPr>
          <p:cNvGrpSpPr/>
          <p:nvPr/>
        </p:nvGrpSpPr>
        <p:grpSpPr>
          <a:xfrm>
            <a:off x="3657599" y="761654"/>
            <a:ext cx="2626360" cy="569062"/>
            <a:chOff x="3746500" y="717778"/>
            <a:chExt cx="2626360" cy="569062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49341883-816C-58BE-2143-F3030247D167}"/>
                </a:ext>
              </a:extLst>
            </p:cNvPr>
            <p:cNvGrpSpPr/>
            <p:nvPr/>
          </p:nvGrpSpPr>
          <p:grpSpPr>
            <a:xfrm>
              <a:off x="3746500" y="717778"/>
              <a:ext cx="1600200" cy="215444"/>
              <a:chOff x="3746500" y="520928"/>
              <a:chExt cx="1600200" cy="215444"/>
            </a:xfrm>
          </p:grpSpPr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38FEE6C0-5BB2-3726-B63B-C76F74C74432}"/>
                  </a:ext>
                </a:extLst>
              </p:cNvPr>
              <p:cNvCxnSpPr/>
              <p:nvPr/>
            </p:nvCxnSpPr>
            <p:spPr>
              <a:xfrm>
                <a:off x="3746500" y="628650"/>
                <a:ext cx="6477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A008AEE-42F2-9C69-EC84-10D41FC17D81}"/>
                  </a:ext>
                </a:extLst>
              </p:cNvPr>
              <p:cNvSpPr txBox="1"/>
              <p:nvPr/>
            </p:nvSpPr>
            <p:spPr>
              <a:xfrm>
                <a:off x="4470559" y="520928"/>
                <a:ext cx="8761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/>
                  <a:t>0 point</a:t>
                </a:r>
                <a:endParaRPr lang="ko-KR" altLang="en-US" sz="800" b="1"/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F9DC5A12-D688-64BD-4446-1AC3130EC7AE}"/>
                </a:ext>
              </a:extLst>
            </p:cNvPr>
            <p:cNvGrpSpPr/>
            <p:nvPr/>
          </p:nvGrpSpPr>
          <p:grpSpPr>
            <a:xfrm>
              <a:off x="3746500" y="896880"/>
              <a:ext cx="2626360" cy="215444"/>
              <a:chOff x="3746500" y="520928"/>
              <a:chExt cx="2626360" cy="215444"/>
            </a:xfrm>
          </p:grpSpPr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id="{D315DEC1-7EC4-3E01-BBFE-BB569AD40D47}"/>
                  </a:ext>
                </a:extLst>
              </p:cNvPr>
              <p:cNvCxnSpPr/>
              <p:nvPr/>
            </p:nvCxnSpPr>
            <p:spPr>
              <a:xfrm>
                <a:off x="3746500" y="628650"/>
                <a:ext cx="647700" cy="0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F1DCBCF7-9FB8-B380-55A7-E001DFECC076}"/>
                  </a:ext>
                </a:extLst>
              </p:cNvPr>
              <p:cNvSpPr txBox="1"/>
              <p:nvPr/>
            </p:nvSpPr>
            <p:spPr>
              <a:xfrm>
                <a:off x="4470559" y="520928"/>
                <a:ext cx="19023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/>
                  <a:t>1</a:t>
                </a:r>
                <a:r>
                  <a:rPr lang="ko-KR" altLang="en-US" sz="800" b="1"/>
                  <a:t> </a:t>
                </a:r>
                <a:r>
                  <a:rPr lang="en-US" altLang="ko-KR" sz="800" b="1"/>
                  <a:t>point</a:t>
                </a:r>
                <a:endParaRPr lang="ko-KR" altLang="en-US" sz="800" b="1"/>
              </a:p>
            </p:txBody>
          </p: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317864F7-B505-7B09-66BB-FDAD856A2E26}"/>
                </a:ext>
              </a:extLst>
            </p:cNvPr>
            <p:cNvGrpSpPr/>
            <p:nvPr/>
          </p:nvGrpSpPr>
          <p:grpSpPr>
            <a:xfrm>
              <a:off x="3748723" y="1071396"/>
              <a:ext cx="1758316" cy="215444"/>
              <a:chOff x="3746500" y="520928"/>
              <a:chExt cx="1758316" cy="215444"/>
            </a:xfrm>
          </p:grpSpPr>
          <p:cxnSp>
            <p:nvCxnSpPr>
              <p:cNvPr id="169" name="직선 화살표 연결선 168">
                <a:extLst>
                  <a:ext uri="{FF2B5EF4-FFF2-40B4-BE49-F238E27FC236}">
                    <a16:creationId xmlns:a16="http://schemas.microsoft.com/office/drawing/2014/main" id="{CDB20B50-DDA5-A243-572B-D89E58BE5EB6}"/>
                  </a:ext>
                </a:extLst>
              </p:cNvPr>
              <p:cNvCxnSpPr/>
              <p:nvPr/>
            </p:nvCxnSpPr>
            <p:spPr>
              <a:xfrm>
                <a:off x="3746500" y="628650"/>
                <a:ext cx="647700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D5EFB41-4C5C-6EF8-5817-AF80E80DACB5}"/>
                  </a:ext>
                </a:extLst>
              </p:cNvPr>
              <p:cNvSpPr txBox="1"/>
              <p:nvPr/>
            </p:nvSpPr>
            <p:spPr>
              <a:xfrm>
                <a:off x="4470559" y="520928"/>
                <a:ext cx="10342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/>
                  <a:t>2</a:t>
                </a:r>
                <a:r>
                  <a:rPr lang="ko-KR" altLang="en-US" sz="800" b="1"/>
                  <a:t> </a:t>
                </a:r>
                <a:r>
                  <a:rPr lang="en-US" altLang="ko-KR" sz="800" b="1"/>
                  <a:t>point</a:t>
                </a:r>
                <a:endParaRPr lang="ko-KR" altLang="en-US" sz="8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746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FDB915C4-CBF0-7089-9E6F-AAFB8309B6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781445"/>
              </p:ext>
            </p:extLst>
          </p:nvPr>
        </p:nvGraphicFramePr>
        <p:xfrm>
          <a:off x="3981450" y="266700"/>
          <a:ext cx="612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265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FDB915C4-CBF0-7089-9E6F-AAFB8309B6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946007"/>
              </p:ext>
            </p:extLst>
          </p:nvPr>
        </p:nvGraphicFramePr>
        <p:xfrm>
          <a:off x="2060575" y="189000"/>
          <a:ext cx="612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202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8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97</Words>
  <Application>Microsoft Office PowerPoint</Application>
  <PresentationFormat>와이드스크린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김동준</dc:creator>
  <cp:lastModifiedBy>김동준</cp:lastModifiedBy>
  <cp:revision>1</cp:revision>
  <dcterms:created xsi:type="dcterms:W3CDTF">2022-10-12T13:35:20Z</dcterms:created>
  <dcterms:modified xsi:type="dcterms:W3CDTF">2022-12-06T13:44:51Z</dcterms:modified>
</cp:coreProperties>
</file>