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D223-4AEE-5041-58DD-7B05EFF1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45C33-836C-681F-5882-D2085E30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0B5D7-BCF1-696F-89A8-524AC0FB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7ED9C-D36E-A97F-C05F-F64D61FC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0EE9B-B09E-5503-A87F-34087C5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D4B7-CADB-1CD5-7B57-D7B7823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0F18-4D7C-D9AF-B28C-0FE8E195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06A6-29A2-23CA-A706-119A216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71BE1-8641-ACE7-4ABE-EBF89E0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B0A8-E928-F6F8-D461-28775CE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63523-7DD6-3740-D7F4-7884A60B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D686B-D366-1285-3281-C73AC2F5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A2933-B484-6A5A-1370-30AE324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CF2C-0D4E-F32A-80C0-8DE939F4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5B20-5C90-F215-39B8-54345AB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1941-9E6C-AFE8-E156-786978C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877FF-4C47-CCB3-584D-D71BA559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6674-D77D-29EC-95AB-469F06B5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1CC00-9234-53A4-18C3-9EE58F3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2EF10-AE8D-6A5E-2343-75AFE2D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99AD-B3D3-BBAB-4B56-78D89D8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2BBD-D97A-280D-D820-65894715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979F0-97ED-BE27-949E-7CB9100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7197E-74C8-90B0-6F75-0944E108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E1595-EEBA-90F6-6ED7-71834BE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3920-4C18-7512-F0BF-9402FE77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E2EC8-6289-3839-327E-E3857A945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A0C5B-9427-8E41-AEF6-2D11A0DC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E6EF9-1ED5-8A2B-F577-B2D434FA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E05E9-4782-9AA8-4818-581C5558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A577C-1707-C476-D100-2568FF7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640B-6E6A-AABE-2E8E-0259B2A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FD4E-C882-91B6-E3BD-9DC2F830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52A8-4CB8-AEE3-5CBA-5DF8D773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7AE46-D3FA-9537-1532-4A3F12CAB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D9FA2-AEE2-FECC-5D74-9DB065E9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95848-5B78-A9BF-5FC1-FA5975FA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15DA8-B731-4956-36C0-0D7F36DC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A3CF1-441A-EABD-E3BF-1DA9D4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AC0F-A47C-33B0-8D41-0C50131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705E8-F462-6C16-3F8A-5A91CF1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292D2-02C0-633F-AE0D-5C86E819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099BF-B19C-B60B-86E7-7176A6B4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E01D4-F029-8906-0225-CC536C9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320A6-4419-5917-79C5-C31C663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1EBC6-BDE4-9969-C964-4226B8CF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E1DC-7ADC-038A-C2C6-F0EA57E6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EF933-DD22-C9C9-B7E8-36BA8447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DC5F6-05FA-E2A9-1C24-7CBC39BC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33EE3-405F-73AB-5306-637D535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F6202-C5CF-BA6D-AF67-239E8FC6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D5D54-4A01-C078-B6E7-4E42CA01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04B6-D34E-F865-2EDF-31187DE8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BD8A6-7C75-FADC-0856-8A43892FC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B6A60-83F0-42D0-1DD5-F9AB2DA3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B04B1-69B2-A2B2-82E9-33E56E3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0FCCD-57E6-E96A-7CCC-7C284679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FE52F-AB69-89F9-9E92-9DBA709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5928B-254F-A04F-4A77-FC11C1D9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36F7B-58AC-CBAB-6F32-D04B6E11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3EC3-89BA-EE67-AF2F-37C675B4E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BF45-D36E-4247-B463-72EE3D40DC64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A3919-6CDC-743D-28E4-C84D4486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6AEFE-779C-32AE-2D74-02841F37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3A6119-9801-6E6E-C2AA-D18C16B46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09745"/>
              </p:ext>
            </p:extLst>
          </p:nvPr>
        </p:nvGraphicFramePr>
        <p:xfrm>
          <a:off x="3030753" y="633743"/>
          <a:ext cx="5759996" cy="575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36">
                  <a:extLst>
                    <a:ext uri="{9D8B030D-6E8A-4147-A177-3AD203B41FA5}">
                      <a16:colId xmlns:a16="http://schemas.microsoft.com/office/drawing/2014/main" val="2914586667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210227706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085224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26648234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38522046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4258641908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29361804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685274593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849058461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3983004409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93715637"/>
                    </a:ext>
                  </a:extLst>
                </a:gridCol>
              </a:tblGrid>
              <a:tr h="523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094305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43900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2824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16450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39561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84155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867081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50896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937636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06865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1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8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643A74-B6A0-EE10-87F3-DB6BEFC3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62131"/>
              </p:ext>
            </p:extLst>
          </p:nvPr>
        </p:nvGraphicFramePr>
        <p:xfrm>
          <a:off x="3250797" y="583377"/>
          <a:ext cx="5690406" cy="569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1">
                  <a:extLst>
                    <a:ext uri="{9D8B030D-6E8A-4147-A177-3AD203B41FA5}">
                      <a16:colId xmlns:a16="http://schemas.microsoft.com/office/drawing/2014/main" val="1591162524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5678490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210151082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802772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00669331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038984389"/>
                    </a:ext>
                  </a:extLst>
                </a:gridCol>
              </a:tblGrid>
              <a:tr h="948541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27721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8526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50407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07682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61529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7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98</Words>
  <Application>Microsoft Office PowerPoint</Application>
  <PresentationFormat>와이드스크린</PresentationFormat>
  <Paragraphs>98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7</cp:revision>
  <dcterms:created xsi:type="dcterms:W3CDTF">2024-05-21T09:24:32Z</dcterms:created>
  <dcterms:modified xsi:type="dcterms:W3CDTF">2024-05-24T06:44:49Z</dcterms:modified>
</cp:coreProperties>
</file>