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2424" y="-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DD223-4AEE-5041-58DD-7B05EFF14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745C33-836C-681F-5882-D2085E302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10B5D7-BCF1-696F-89A8-524AC0FB7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F7ED9C-D36E-A97F-C05F-F64D61FC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0EE9B-B09E-5503-A87F-34087C5F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37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D4B7-CADB-1CD5-7B57-D7B78237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610F18-4D7C-D9AF-B28C-0FE8E1951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0406A6-29A2-23CA-A706-119A216B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D71BE1-8641-ACE7-4ABE-EBF89E04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6B0A8-E928-F6F8-D461-28775CED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39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263523-7DD6-3740-D7F4-7884A60B3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8D686B-D366-1285-3281-C73AC2F52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6A2933-B484-6A5A-1370-30AE324E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9CF2C-0D4E-F32A-80C0-8DE939F4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DD5B20-5C90-F215-39B8-54345ABD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4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71941-9E6C-AFE8-E156-786978C5A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D877FF-4C47-CCB3-584D-D71BA5598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7B6674-D77D-29EC-95AB-469F06B5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1CC00-9234-53A4-18C3-9EE58F3A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2EF10-AE8D-6A5E-2343-75AFE2D5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5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C99AD-B3D3-BBAB-4B56-78D89D84A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652BBD-D97A-280D-D820-65894715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979F0-97ED-BE27-949E-7CB9100AB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7197E-74C8-90B0-6F75-0944E108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EE1595-EEBA-90F6-6ED7-71834BE4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45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D3920-4C18-7512-F0BF-9402FE77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2E2EC8-6289-3839-327E-E3857A945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AA0C5B-9427-8E41-AEF6-2D11A0DC6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AE6EF9-1ED5-8A2B-F577-B2D434FA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4E05E9-4782-9AA8-4818-581C5558D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4A577C-1707-C476-D100-2568FF72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8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8640B-6E6A-AABE-2E8E-0259B2AC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6FD4E-C882-91B6-E3BD-9DC2F8301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BD52A8-4CB8-AEE3-5CBA-5DF8D773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17AE46-D3FA-9537-1532-4A3F12CAB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FD9FA2-AEE2-FECC-5D74-9DB065E97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195848-5B78-A9BF-5FC1-FA5975FA0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815DA8-B731-4956-36C0-0D7F36DCB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EA3CF1-441A-EABD-E3BF-1DA9D4C3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92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2AC0F-A47C-33B0-8D41-0C501319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F705E8-F462-6C16-3F8A-5A91CF17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D292D2-02C0-633F-AE0D-5C86E8199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6099BF-B19C-B60B-86E7-7176A6B4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1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7E01D4-F029-8906-0225-CC536C970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2320A6-4419-5917-79C5-C31C6638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11EBC6-BDE4-9969-C964-4226B8CF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28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2E1DC-7ADC-038A-C2C6-F0EA57E68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8EF933-DD22-C9C9-B7E8-36BA84477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DDC5F6-05FA-E2A9-1C24-7CBC39BC8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A33EE3-405F-73AB-5306-637D535B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6F6202-C5CF-BA6D-AF67-239E8FC6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9D5D54-4A01-C078-B6E7-4E42CA01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70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604B6-D34E-F865-2EDF-31187DE8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ABD8A6-7C75-FADC-0856-8A43892FC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6B6A60-83F0-42D0-1DD5-F9AB2DA3D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4B04B1-69B2-A2B2-82E9-33E56E31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D0FCCD-57E6-E96A-7CCC-7C284679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9FE52F-AB69-89F9-9E92-9DBA709F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91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E5928B-254F-A04F-4A77-FC11C1D9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236F7B-58AC-CBAB-6F32-D04B6E117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633EC3-89BA-EE67-AF2F-37C675B4E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8BF45-D36E-4247-B463-72EE3D40DC64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8A3919-6CDC-743D-28E4-C84D44865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6AEFE-779C-32AE-2D74-02841F37B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42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93A6119-9801-6E6E-C2AA-D18C16B46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094825"/>
              </p:ext>
            </p:extLst>
          </p:nvPr>
        </p:nvGraphicFramePr>
        <p:xfrm>
          <a:off x="2050472" y="165487"/>
          <a:ext cx="6414876" cy="6360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764">
                  <a:extLst>
                    <a:ext uri="{9D8B030D-6E8A-4147-A177-3AD203B41FA5}">
                      <a16:colId xmlns:a16="http://schemas.microsoft.com/office/drawing/2014/main" val="2914586667"/>
                    </a:ext>
                  </a:extLst>
                </a:gridCol>
                <a:gridCol w="712764">
                  <a:extLst>
                    <a:ext uri="{9D8B030D-6E8A-4147-A177-3AD203B41FA5}">
                      <a16:colId xmlns:a16="http://schemas.microsoft.com/office/drawing/2014/main" val="1210227706"/>
                    </a:ext>
                  </a:extLst>
                </a:gridCol>
                <a:gridCol w="712764">
                  <a:extLst>
                    <a:ext uri="{9D8B030D-6E8A-4147-A177-3AD203B41FA5}">
                      <a16:colId xmlns:a16="http://schemas.microsoft.com/office/drawing/2014/main" val="150852240"/>
                    </a:ext>
                  </a:extLst>
                </a:gridCol>
                <a:gridCol w="712764">
                  <a:extLst>
                    <a:ext uri="{9D8B030D-6E8A-4147-A177-3AD203B41FA5}">
                      <a16:colId xmlns:a16="http://schemas.microsoft.com/office/drawing/2014/main" val="1526648234"/>
                    </a:ext>
                  </a:extLst>
                </a:gridCol>
                <a:gridCol w="712764">
                  <a:extLst>
                    <a:ext uri="{9D8B030D-6E8A-4147-A177-3AD203B41FA5}">
                      <a16:colId xmlns:a16="http://schemas.microsoft.com/office/drawing/2014/main" val="2385220460"/>
                    </a:ext>
                  </a:extLst>
                </a:gridCol>
                <a:gridCol w="712764">
                  <a:extLst>
                    <a:ext uri="{9D8B030D-6E8A-4147-A177-3AD203B41FA5}">
                      <a16:colId xmlns:a16="http://schemas.microsoft.com/office/drawing/2014/main" val="4258641908"/>
                    </a:ext>
                  </a:extLst>
                </a:gridCol>
                <a:gridCol w="712764">
                  <a:extLst>
                    <a:ext uri="{9D8B030D-6E8A-4147-A177-3AD203B41FA5}">
                      <a16:colId xmlns:a16="http://schemas.microsoft.com/office/drawing/2014/main" val="2293618040"/>
                    </a:ext>
                  </a:extLst>
                </a:gridCol>
                <a:gridCol w="712764">
                  <a:extLst>
                    <a:ext uri="{9D8B030D-6E8A-4147-A177-3AD203B41FA5}">
                      <a16:colId xmlns:a16="http://schemas.microsoft.com/office/drawing/2014/main" val="1685274593"/>
                    </a:ext>
                  </a:extLst>
                </a:gridCol>
                <a:gridCol w="712764">
                  <a:extLst>
                    <a:ext uri="{9D8B030D-6E8A-4147-A177-3AD203B41FA5}">
                      <a16:colId xmlns:a16="http://schemas.microsoft.com/office/drawing/2014/main" val="2849058461"/>
                    </a:ext>
                  </a:extLst>
                </a:gridCol>
              </a:tblGrid>
              <a:tr h="7067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094305"/>
                  </a:ext>
                </a:extLst>
              </a:tr>
              <a:tr h="706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043900"/>
                  </a:ext>
                </a:extLst>
              </a:tr>
              <a:tr h="706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628249"/>
                  </a:ext>
                </a:extLst>
              </a:tr>
              <a:tr h="706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616450"/>
                  </a:ext>
                </a:extLst>
              </a:tr>
              <a:tr h="706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839561"/>
                  </a:ext>
                </a:extLst>
              </a:tr>
              <a:tr h="706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841559"/>
                  </a:ext>
                </a:extLst>
              </a:tr>
              <a:tr h="706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867081"/>
                  </a:ext>
                </a:extLst>
              </a:tr>
              <a:tr h="706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50896"/>
                  </a:ext>
                </a:extLst>
              </a:tr>
              <a:tr h="706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937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82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643A74-B6A0-EE10-87F3-DB6BEFC32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593913"/>
              </p:ext>
            </p:extLst>
          </p:nvPr>
        </p:nvGraphicFramePr>
        <p:xfrm>
          <a:off x="3250797" y="583377"/>
          <a:ext cx="5690406" cy="5691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401">
                  <a:extLst>
                    <a:ext uri="{9D8B030D-6E8A-4147-A177-3AD203B41FA5}">
                      <a16:colId xmlns:a16="http://schemas.microsoft.com/office/drawing/2014/main" val="1591162524"/>
                    </a:ext>
                  </a:extLst>
                </a:gridCol>
                <a:gridCol w="948401">
                  <a:extLst>
                    <a:ext uri="{9D8B030D-6E8A-4147-A177-3AD203B41FA5}">
                      <a16:colId xmlns:a16="http://schemas.microsoft.com/office/drawing/2014/main" val="567849060"/>
                    </a:ext>
                  </a:extLst>
                </a:gridCol>
                <a:gridCol w="948401">
                  <a:extLst>
                    <a:ext uri="{9D8B030D-6E8A-4147-A177-3AD203B41FA5}">
                      <a16:colId xmlns:a16="http://schemas.microsoft.com/office/drawing/2014/main" val="2210151082"/>
                    </a:ext>
                  </a:extLst>
                </a:gridCol>
                <a:gridCol w="948401">
                  <a:extLst>
                    <a:ext uri="{9D8B030D-6E8A-4147-A177-3AD203B41FA5}">
                      <a16:colId xmlns:a16="http://schemas.microsoft.com/office/drawing/2014/main" val="180277260"/>
                    </a:ext>
                  </a:extLst>
                </a:gridCol>
                <a:gridCol w="948401">
                  <a:extLst>
                    <a:ext uri="{9D8B030D-6E8A-4147-A177-3AD203B41FA5}">
                      <a16:colId xmlns:a16="http://schemas.microsoft.com/office/drawing/2014/main" val="2006693310"/>
                    </a:ext>
                  </a:extLst>
                </a:gridCol>
                <a:gridCol w="948401">
                  <a:extLst>
                    <a:ext uri="{9D8B030D-6E8A-4147-A177-3AD203B41FA5}">
                      <a16:colId xmlns:a16="http://schemas.microsoft.com/office/drawing/2014/main" val="1038984389"/>
                    </a:ext>
                  </a:extLst>
                </a:gridCol>
              </a:tblGrid>
              <a:tr h="948541"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627721"/>
                  </a:ext>
                </a:extLst>
              </a:tr>
              <a:tr h="948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5385260"/>
                  </a:ext>
                </a:extLst>
              </a:tr>
              <a:tr h="948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350407"/>
                  </a:ext>
                </a:extLst>
              </a:tr>
              <a:tr h="948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207682"/>
                  </a:ext>
                </a:extLst>
              </a:tr>
              <a:tr h="948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8615290"/>
                  </a:ext>
                </a:extLst>
              </a:tr>
              <a:tr h="948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074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286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97</Words>
  <Application>Microsoft Office PowerPoint</Application>
  <PresentationFormat>와이드스크린</PresentationFormat>
  <Paragraphs>97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</dc:creator>
  <cp:lastModifiedBy>TJ</cp:lastModifiedBy>
  <cp:revision>2</cp:revision>
  <dcterms:created xsi:type="dcterms:W3CDTF">2024-05-21T09:24:32Z</dcterms:created>
  <dcterms:modified xsi:type="dcterms:W3CDTF">2024-05-22T09:13:07Z</dcterms:modified>
</cp:coreProperties>
</file>