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CE9-D5DA-40EB-AA01-8E78EB6806D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38-591D-460C-8037-6DAD6609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3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CE9-D5DA-40EB-AA01-8E78EB6806D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38-591D-460C-8037-6DAD6609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2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CE9-D5DA-40EB-AA01-8E78EB6806D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38-591D-460C-8037-6DAD6609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40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CE9-D5DA-40EB-AA01-8E78EB6806D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38-591D-460C-8037-6DAD6609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3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CE9-D5DA-40EB-AA01-8E78EB6806D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38-591D-460C-8037-6DAD6609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9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CE9-D5DA-40EB-AA01-8E78EB6806D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38-591D-460C-8037-6DAD6609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CE9-D5DA-40EB-AA01-8E78EB6806D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38-591D-460C-8037-6DAD6609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6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CE9-D5DA-40EB-AA01-8E78EB6806D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38-591D-460C-8037-6DAD6609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0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CE9-D5DA-40EB-AA01-8E78EB6806D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38-591D-460C-8037-6DAD6609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54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CE9-D5DA-40EB-AA01-8E78EB6806D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38-591D-460C-8037-6DAD6609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3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CE9-D5DA-40EB-AA01-8E78EB6806D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38-591D-460C-8037-6DAD6609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5CE9-D5DA-40EB-AA01-8E78EB6806D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5ED38-591D-460C-8037-6DAD6609E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2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1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4006CF-1988-57B9-6816-6D623001A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944523"/>
              </p:ext>
            </p:extLst>
          </p:nvPr>
        </p:nvGraphicFramePr>
        <p:xfrm>
          <a:off x="-1" y="-1"/>
          <a:ext cx="7199316" cy="719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886">
                  <a:extLst>
                    <a:ext uri="{9D8B030D-6E8A-4147-A177-3AD203B41FA5}">
                      <a16:colId xmlns:a16="http://schemas.microsoft.com/office/drawing/2014/main" val="1245580324"/>
                    </a:ext>
                  </a:extLst>
                </a:gridCol>
                <a:gridCol w="1199886">
                  <a:extLst>
                    <a:ext uri="{9D8B030D-6E8A-4147-A177-3AD203B41FA5}">
                      <a16:colId xmlns:a16="http://schemas.microsoft.com/office/drawing/2014/main" val="3273300110"/>
                    </a:ext>
                  </a:extLst>
                </a:gridCol>
                <a:gridCol w="1199886">
                  <a:extLst>
                    <a:ext uri="{9D8B030D-6E8A-4147-A177-3AD203B41FA5}">
                      <a16:colId xmlns:a16="http://schemas.microsoft.com/office/drawing/2014/main" val="1167697988"/>
                    </a:ext>
                  </a:extLst>
                </a:gridCol>
                <a:gridCol w="1199886">
                  <a:extLst>
                    <a:ext uri="{9D8B030D-6E8A-4147-A177-3AD203B41FA5}">
                      <a16:colId xmlns:a16="http://schemas.microsoft.com/office/drawing/2014/main" val="3650253315"/>
                    </a:ext>
                  </a:extLst>
                </a:gridCol>
                <a:gridCol w="1199886">
                  <a:extLst>
                    <a:ext uri="{9D8B030D-6E8A-4147-A177-3AD203B41FA5}">
                      <a16:colId xmlns:a16="http://schemas.microsoft.com/office/drawing/2014/main" val="953866615"/>
                    </a:ext>
                  </a:extLst>
                </a:gridCol>
                <a:gridCol w="1199886">
                  <a:extLst>
                    <a:ext uri="{9D8B030D-6E8A-4147-A177-3AD203B41FA5}">
                      <a16:colId xmlns:a16="http://schemas.microsoft.com/office/drawing/2014/main" val="2875380841"/>
                    </a:ext>
                  </a:extLst>
                </a:gridCol>
              </a:tblGrid>
              <a:tr h="11998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65542"/>
                  </a:ext>
                </a:extLst>
              </a:tr>
              <a:tr h="11998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847720"/>
                  </a:ext>
                </a:extLst>
              </a:tr>
              <a:tr h="11998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927933"/>
                  </a:ext>
                </a:extLst>
              </a:tr>
              <a:tr h="11998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58241"/>
                  </a:ext>
                </a:extLst>
              </a:tr>
              <a:tr h="11998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94460"/>
                  </a:ext>
                </a:extLst>
              </a:tr>
              <a:tr h="11998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12459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F7E6D63-149A-19E4-D511-338544713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1" t="28121" r="25402" b="7937"/>
          <a:stretch/>
        </p:blipFill>
        <p:spPr>
          <a:xfrm>
            <a:off x="8900" y="4820443"/>
            <a:ext cx="3581850" cy="2378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D4E199-8AEA-9EC1-08EE-69630EB8FA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3"/>
          <a:stretch/>
        </p:blipFill>
        <p:spPr>
          <a:xfrm>
            <a:off x="8902" y="2378867"/>
            <a:ext cx="4793609" cy="24415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97CE6E-5DC0-8A83-888D-17C4A80C98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 b="15022"/>
          <a:stretch/>
        </p:blipFill>
        <p:spPr>
          <a:xfrm rot="16200000">
            <a:off x="3580637" y="1210668"/>
            <a:ext cx="4820443" cy="2399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6E5700-9B55-282D-E1FB-76A08CDCEA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55" y="4820443"/>
            <a:ext cx="3590755" cy="23788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CCE48C-E7E5-D88E-569D-85F2FEF22B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5" r="10935" b="44957"/>
          <a:stretch/>
        </p:blipFill>
        <p:spPr>
          <a:xfrm>
            <a:off x="18424" y="-4"/>
            <a:ext cx="4773503" cy="23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4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4</cp:revision>
  <dcterms:created xsi:type="dcterms:W3CDTF">2024-05-10T01:39:44Z</dcterms:created>
  <dcterms:modified xsi:type="dcterms:W3CDTF">2024-05-10T09:06:46Z</dcterms:modified>
</cp:coreProperties>
</file>