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63535"/>
              </p:ext>
            </p:extLst>
          </p:nvPr>
        </p:nvGraphicFramePr>
        <p:xfrm>
          <a:off x="3030753" y="633743"/>
          <a:ext cx="5759996" cy="57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36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3983004409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93715637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06865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643A74-B6A0-EE10-87F3-DB6BEFC3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3913"/>
              </p:ext>
            </p:extLst>
          </p:nvPr>
        </p:nvGraphicFramePr>
        <p:xfrm>
          <a:off x="3250797" y="583377"/>
          <a:ext cx="5690406" cy="569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1">
                  <a:extLst>
                    <a:ext uri="{9D8B030D-6E8A-4147-A177-3AD203B41FA5}">
                      <a16:colId xmlns:a16="http://schemas.microsoft.com/office/drawing/2014/main" val="1591162524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5678490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21015108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802772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00669331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038984389"/>
                    </a:ext>
                  </a:extLst>
                </a:gridCol>
              </a:tblGrid>
              <a:tr h="94854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27721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8526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50407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7682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529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7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137</Words>
  <Application>Microsoft Office PowerPoint</Application>
  <PresentationFormat>와이드스크린</PresentationFormat>
  <Paragraphs>137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3</cp:revision>
  <dcterms:created xsi:type="dcterms:W3CDTF">2024-05-21T09:24:32Z</dcterms:created>
  <dcterms:modified xsi:type="dcterms:W3CDTF">2024-05-23T09:25:54Z</dcterms:modified>
</cp:coreProperties>
</file>