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2" r:id="rId2"/>
  </p:sldMasterIdLst>
  <p:notesMasterIdLst>
    <p:notesMasterId r:id="rId8"/>
  </p:notesMasterIdLst>
  <p:handoutMasterIdLst>
    <p:handoutMasterId r:id="rId9"/>
  </p:handoutMasterIdLst>
  <p:sldIdLst>
    <p:sldId id="256" r:id="rId3"/>
    <p:sldId id="259" r:id="rId4"/>
    <p:sldId id="258" r:id="rId5"/>
    <p:sldId id="257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129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Rectangl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1">
              <a:defRPr lang="ko-KR" sz="1200"/>
            </a:lvl1pPr>
          </a:lstStyle>
          <a:p>
            <a:fld id="{209DC4D6-251A-4E32-9F58-5EF63A864BC7}" type="datetimeFigureOut">
              <a:rPr lang="en-US" altLang="ko-KR" smtClean="0"/>
              <a:pPr/>
              <a:t>6/26/2016</a:t>
            </a:fld>
            <a:endParaRPr lang="ko-KR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1">
              <a:defRPr lang="ko-KR" sz="1200"/>
            </a:lvl1pPr>
          </a:lstStyle>
          <a:p>
            <a:fld id="{8457CA08-D0DF-4B92-803D-2F678DDCE254}" type="slidenum">
              <a:rPr lang="ko-KR" smtClean="0"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9254413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1">
              <a:defRPr lang="ko-KR" sz="1200"/>
            </a:lvl1pPr>
          </a:lstStyle>
          <a:p>
            <a:fld id="{FE1E7E57-1F10-4268-99D2-CEDBAC6DAB5A}" type="datetimeFigureOut">
              <a:pPr/>
              <a:t>2016-06-26</a:t>
            </a:fld>
            <a:endParaRPr lang="ko-KR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ko-KR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ko-KR"/>
              <a:t>마스터 텍스트 스타일을 편집합니다</a:t>
            </a:r>
          </a:p>
          <a:p>
            <a:pPr lvl="1"/>
            <a:r>
              <a:rPr lang="ko-KR"/>
              <a:t>둘째 수준</a:t>
            </a:r>
          </a:p>
          <a:p>
            <a:pPr lvl="2"/>
            <a:r>
              <a:rPr lang="ko-KR"/>
              <a:t>셋째 수준</a:t>
            </a:r>
          </a:p>
          <a:p>
            <a:pPr lvl="3"/>
            <a:r>
              <a:rPr lang="ko-KR"/>
              <a:t>넷째 수준</a:t>
            </a:r>
          </a:p>
          <a:p>
            <a:pPr lvl="4"/>
            <a:r>
              <a:rPr lang="ko-KR"/>
              <a:t>다섯째 수준</a:t>
            </a:r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1">
              <a:defRPr lang="ko-KR" sz="1200"/>
            </a:lvl1pPr>
          </a:lstStyle>
          <a:p>
            <a:fld id="{1D2386A3-2E31-4C9B-B0BE-45709ADB9841}" type="slidenum"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354718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ko-KR" smtClean="0"/>
              <a:pPr/>
              <a:t>1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80549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3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1472184"/>
          </a:xfrm>
        </p:spPr>
        <p:txBody>
          <a:bodyPr anchor="b"/>
          <a:lstStyle>
            <a:lvl1pPr algn="l" latinLnBrk="1">
              <a:defRPr lang="ko-KR"/>
            </a:lvl1pPr>
            <a:extLst/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22" name="Shap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/>
          <a:lstStyle>
            <a:lvl1pPr marL="73152" indent="0" algn="l" latinLnBrk="1">
              <a:buNone/>
              <a:defRPr lang="ko-KR"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ko-KR" altLang="en-US" smtClean="0"/>
              <a:t>마스터 부제목 스타일 편집</a:t>
            </a:r>
            <a:endParaRPr lang="ko-KR"/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33440A-D04E-4FB0-ACBB-D1FD42651063}" type="datetime1">
              <a:pPr/>
              <a:t>2016-06-26</a:t>
            </a:fld>
            <a:endParaRPr lang="ko-KR"/>
          </a:p>
        </p:txBody>
      </p:sp>
      <p:sp>
        <p:nvSpPr>
          <p:cNvPr id="20" name="Shap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/>
          </a:p>
        </p:txBody>
      </p:sp>
      <p:sp>
        <p:nvSpPr>
          <p:cNvPr id="10" name="Shap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C7EF4D-DD50-400C-9F04-EB20CB99416E}" type="slidenum">
              <a:rPr lang="ko-KR" sz="2800">
                <a:solidFill>
                  <a:schemeClr val="tx2"/>
                </a:solidFill>
              </a:rPr>
              <a:pPr algn="ctr"/>
              <a:t>‹#›</a:t>
            </a:fld>
            <a:endParaRPr lang="ko-KR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ko-KR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33440A-D04E-4FB0-ACBB-D1FD42651063}" type="datetime1">
              <a:pPr/>
              <a:t>2016-06-26</a:t>
            </a:fld>
            <a:endParaRPr lang="ko-KR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C7EF4D-DD50-400C-9F04-EB20CB99416E}" type="slidenum">
              <a:rPr lang="ko-KR" sz="2800">
                <a:solidFill>
                  <a:schemeClr val="tx2"/>
                </a:solidFill>
              </a:rPr>
              <a:pPr algn="ctr"/>
              <a:t>‹#›</a:t>
            </a:fld>
            <a:endParaRPr 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33440A-D04E-4FB0-ACBB-D1FD42651063}" type="datetime1">
              <a:pPr/>
              <a:t>2016-06-26</a:t>
            </a:fld>
            <a:endParaRPr lang="ko-KR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C7EF4D-DD50-400C-9F04-EB20CB99416E}" type="slidenum">
              <a:rPr lang="ko-KR" sz="2800">
                <a:solidFill>
                  <a:schemeClr val="tx2"/>
                </a:solidFill>
              </a:rPr>
              <a:pPr algn="ctr"/>
              <a:t>‹#›</a:t>
            </a:fld>
            <a:endParaRPr 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Shape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33440A-D04E-4FB0-ACBB-D1FD42651063}" type="datetime1">
              <a:pPr/>
              <a:t>2016-06-26</a:t>
            </a:fld>
            <a:endParaRPr lang="ko-KR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C7EF4D-DD50-400C-9F04-EB20CB99416E}" type="slidenum">
              <a:rPr lang="ko-KR" sz="2800">
                <a:solidFill>
                  <a:schemeClr val="tx2"/>
                </a:solidFill>
              </a:rPr>
              <a:pPr algn="ctr"/>
              <a:t>‹#›</a:t>
            </a:fld>
            <a:endParaRPr 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ko-KR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 latinLnBrk="1">
              <a:lnSpc>
                <a:spcPts val="4500"/>
              </a:lnSpc>
              <a:buNone/>
              <a:defRPr lang="ko-KR" sz="4000" b="1" cap="all"/>
            </a:lvl1pPr>
            <a:extLst/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2578392" y="1100138"/>
            <a:ext cx="6400800" cy="1509712"/>
          </a:xfrm>
        </p:spPr>
        <p:txBody>
          <a:bodyPr anchor="b"/>
          <a:lstStyle>
            <a:lvl1pPr marL="27432" indent="0" latinLnBrk="1">
              <a:lnSpc>
                <a:spcPts val="2300"/>
              </a:lnSpc>
              <a:spcBef>
                <a:spcPts val="0"/>
              </a:spcBef>
              <a:buNone/>
              <a:defRPr lang="ko-KR"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lang="ko-KR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ADA7-12A5-4168-87FD-0A7BA931419B}" type="datetime1">
              <a:pPr/>
              <a:t>2016-06-26</a:t>
            </a:fld>
            <a:endParaRPr lang="ko-KR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442B7-F7A6-44F5-A940-BF91B5A1AE3C}" type="slidenum">
              <a:pPr/>
              <a:t>‹#›</a:t>
            </a:fld>
            <a:endParaRPr lang="ko-KR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ko-KR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ko-KR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e 8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ko-KR"/>
          </a:p>
        </p:txBody>
      </p:sp>
      <p:sp>
        <p:nvSpPr>
          <p:cNvPr id="10" name="Oval 9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ko-KR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ko-KR"/>
          </a:p>
        </p:txBody>
      </p:sp>
      <p:sp>
        <p:nvSpPr>
          <p:cNvPr id="12" name="Rectangle 11"/>
          <p:cNvSpPr/>
          <p:nvPr/>
        </p:nvSpPr>
        <p:spPr>
          <a:xfrm>
            <a:off x="1033974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ko-KR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Shape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 latinLnBrk="1">
              <a:defRPr lang="ko-KR" sz="2800"/>
            </a:lvl1pPr>
            <a:lvl2pPr>
              <a:defRPr lang="ko-KR" sz="2400"/>
            </a:lvl2pPr>
            <a:lvl3pPr>
              <a:defRPr lang="ko-KR" sz="2000"/>
            </a:lvl3pPr>
            <a:lvl4pPr>
              <a:defRPr lang="ko-KR" sz="1800"/>
            </a:lvl4pPr>
            <a:lvl5pPr>
              <a:defRPr lang="ko-KR" sz="1800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 latinLnBrk="1">
              <a:defRPr lang="ko-KR" sz="2800"/>
            </a:lvl1pPr>
            <a:lvl2pPr>
              <a:defRPr lang="ko-KR" sz="2400"/>
            </a:lvl2pPr>
            <a:lvl3pPr>
              <a:defRPr lang="ko-KR" sz="2000"/>
            </a:lvl3pPr>
            <a:lvl4pPr>
              <a:defRPr lang="ko-KR" sz="1800"/>
            </a:lvl4pPr>
            <a:lvl5pPr>
              <a:defRPr lang="ko-KR" sz="1800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FC5A2C-8CF9-418C-929E-59F23F70E5F3}" type="datetime1">
              <a:pPr/>
              <a:t>2016-06-26</a:t>
            </a:fld>
            <a:endParaRPr lang="ko-KR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442B7-F7A6-44F5-A940-BF91B5A1AE3C}" type="slidenum">
              <a:pPr/>
              <a:t>‹#›</a:t>
            </a:fld>
            <a:endParaRPr 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 latinLnBrk="1">
              <a:defRPr lang="ko-KR" sz="4500" b="1" cap="none" baseline="0"/>
            </a:lvl1pPr>
            <a:extLst/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 latinLnBrk="1">
              <a:lnSpc>
                <a:spcPct val="100000"/>
              </a:lnSpc>
              <a:spcBef>
                <a:spcPts val="100"/>
              </a:spcBef>
              <a:buNone/>
              <a:defRPr lang="ko-KR" sz="1900" b="0">
                <a:solidFill>
                  <a:schemeClr val="tx1"/>
                </a:solidFill>
              </a:defRPr>
            </a:lvl1pPr>
            <a:lvl2pPr>
              <a:buNone/>
              <a:defRPr lang="ko-KR" sz="2000" b="1"/>
            </a:lvl2pPr>
            <a:lvl3pPr>
              <a:buNone/>
              <a:defRPr lang="ko-KR" sz="1800" b="1"/>
            </a:lvl3pPr>
            <a:lvl4pPr>
              <a:buNone/>
              <a:defRPr lang="ko-KR" sz="1600" b="1"/>
            </a:lvl4pPr>
            <a:lvl5pPr>
              <a:buNone/>
              <a:defRPr lang="ko-KR" sz="1600" b="1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Shap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 latinLnBrk="1">
              <a:lnSpc>
                <a:spcPct val="100000"/>
              </a:lnSpc>
              <a:spcBef>
                <a:spcPts val="100"/>
              </a:spcBef>
              <a:buNone/>
              <a:defRPr lang="ko-KR" sz="1900" b="0">
                <a:solidFill>
                  <a:schemeClr val="tx1"/>
                </a:solidFill>
              </a:defRPr>
            </a:lvl1pPr>
            <a:lvl2pPr>
              <a:buNone/>
              <a:defRPr lang="ko-KR" sz="2000" b="1"/>
            </a:lvl2pPr>
            <a:lvl3pPr>
              <a:buNone/>
              <a:defRPr lang="ko-KR" sz="1800" b="1"/>
            </a:lvl3pPr>
            <a:lvl4pPr>
              <a:buNone/>
              <a:defRPr lang="ko-KR" sz="1600" b="1"/>
            </a:lvl4pPr>
            <a:lvl5pPr>
              <a:buNone/>
              <a:defRPr lang="ko-KR" sz="1600" b="1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Shape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 latinLnBrk="1">
              <a:lnSpc>
                <a:spcPct val="100000"/>
              </a:lnSpc>
              <a:spcBef>
                <a:spcPts val="700"/>
              </a:spcBef>
              <a:defRPr lang="ko-KR" sz="2400"/>
            </a:lvl1pPr>
            <a:lvl2pPr>
              <a:lnSpc>
                <a:spcPct val="100000"/>
              </a:lnSpc>
              <a:spcBef>
                <a:spcPts val="700"/>
              </a:spcBef>
              <a:defRPr lang="ko-KR" sz="2000"/>
            </a:lvl2pPr>
            <a:lvl3pPr>
              <a:lnSpc>
                <a:spcPct val="100000"/>
              </a:lnSpc>
              <a:spcBef>
                <a:spcPts val="700"/>
              </a:spcBef>
              <a:defRPr lang="ko-KR" sz="1800"/>
            </a:lvl3pPr>
            <a:lvl4pPr>
              <a:lnSpc>
                <a:spcPct val="100000"/>
              </a:lnSpc>
              <a:spcBef>
                <a:spcPts val="700"/>
              </a:spcBef>
              <a:defRPr lang="ko-KR" sz="1600"/>
            </a:lvl4pPr>
            <a:lvl5pPr>
              <a:lnSpc>
                <a:spcPct val="100000"/>
              </a:lnSpc>
              <a:spcBef>
                <a:spcPts val="700"/>
              </a:spcBef>
              <a:defRPr lang="ko-KR" sz="1600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6" name="Shape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 latinLnBrk="1">
              <a:lnSpc>
                <a:spcPct val="100000"/>
              </a:lnSpc>
              <a:spcBef>
                <a:spcPts val="700"/>
              </a:spcBef>
              <a:defRPr lang="ko-KR" sz="2400"/>
            </a:lvl1pPr>
            <a:lvl2pPr>
              <a:lnSpc>
                <a:spcPct val="100000"/>
              </a:lnSpc>
              <a:spcBef>
                <a:spcPts val="700"/>
              </a:spcBef>
              <a:defRPr lang="ko-KR" sz="2000"/>
            </a:lvl2pPr>
            <a:lvl3pPr>
              <a:lnSpc>
                <a:spcPct val="100000"/>
              </a:lnSpc>
              <a:spcBef>
                <a:spcPts val="700"/>
              </a:spcBef>
              <a:defRPr lang="ko-KR" sz="1800"/>
            </a:lvl3pPr>
            <a:lvl4pPr>
              <a:lnSpc>
                <a:spcPct val="100000"/>
              </a:lnSpc>
              <a:spcBef>
                <a:spcPts val="700"/>
              </a:spcBef>
              <a:defRPr lang="ko-KR" sz="1600"/>
            </a:lvl4pPr>
            <a:lvl5pPr>
              <a:lnSpc>
                <a:spcPct val="100000"/>
              </a:lnSpc>
              <a:spcBef>
                <a:spcPts val="700"/>
              </a:spcBef>
              <a:defRPr lang="ko-KR" sz="1600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569BAF-DF50-49A9-A24B-E772F34D4EE8}" type="datetime1">
              <a:pPr/>
              <a:t>2016-06-26</a:t>
            </a:fld>
            <a:endParaRPr lang="ko-KR"/>
          </a:p>
        </p:txBody>
      </p:sp>
      <p:sp>
        <p:nvSpPr>
          <p:cNvPr id="8" name="Shap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/>
          </a:p>
        </p:txBody>
      </p:sp>
      <p:sp>
        <p:nvSpPr>
          <p:cNvPr id="9" name="Shap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442B7-F7A6-44F5-A940-BF91B5A1AE3C}" type="slidenum">
              <a:pPr/>
              <a:t>‹#›</a:t>
            </a:fld>
            <a:endParaRPr 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E29F9C-0FE7-4725-BBF1-3A439DEFF6B8}" type="datetime1">
              <a:pPr/>
              <a:t>2016-06-26</a:t>
            </a:fld>
            <a:endParaRPr lang="ko-KR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442B7-F7A6-44F5-A940-BF91B5A1AE3C}" type="slidenum">
              <a:pPr/>
              <a:t>‹#›</a:t>
            </a:fld>
            <a:endParaRPr 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ko-KR"/>
          </a:p>
        </p:txBody>
      </p:sp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192ABE-290F-4556-9BE6-EA283C4356C3}" type="datetime1">
              <a:pPr/>
              <a:t>2016-06-26</a:t>
            </a:fld>
            <a:endParaRPr lang="ko-KR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442B7-F7A6-44F5-A940-BF91B5A1AE3C}" type="slidenum">
              <a:pPr/>
              <a:t>‹#›</a:t>
            </a:fld>
            <a:endParaRPr lang="ko-KR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내용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810000" cy="1162050"/>
          </a:xfrm>
          <a:ln>
            <a:noFill/>
          </a:ln>
        </p:spPr>
        <p:txBody>
          <a:bodyPr anchor="b"/>
          <a:lstStyle>
            <a:lvl1pPr algn="l" latinLnBrk="1">
              <a:lnSpc>
                <a:spcPts val="2000"/>
              </a:lnSpc>
              <a:buNone/>
              <a:defRPr lang="ko-KR" sz="2200" b="1" cap="all" baseline="0"/>
            </a:lvl1pPr>
            <a:extLst/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Shape 2"/>
          <p:cNvSpPr>
            <a:spLocks noGrp="1"/>
          </p:cNvSpPr>
          <p:nvPr>
            <p:ph type="body" idx="2"/>
          </p:nvPr>
        </p:nvSpPr>
        <p:spPr>
          <a:xfrm>
            <a:off x="457200" y="1435100"/>
            <a:ext cx="3810000" cy="698500"/>
          </a:xfrm>
        </p:spPr>
        <p:txBody>
          <a:bodyPr/>
          <a:lstStyle>
            <a:lvl1pPr marL="0" latinLnBrk="1">
              <a:lnSpc>
                <a:spcPct val="100000"/>
              </a:lnSpc>
              <a:spcBef>
                <a:spcPts val="0"/>
              </a:spcBef>
              <a:buNone/>
              <a:defRPr lang="ko-KR" sz="1400"/>
            </a:lvl1pPr>
            <a:lvl2pPr>
              <a:buNone/>
              <a:defRPr lang="ko-KR" sz="1200"/>
            </a:lvl2pPr>
            <a:lvl3pPr>
              <a:buNone/>
              <a:defRPr lang="ko-KR" sz="1000"/>
            </a:lvl3pPr>
            <a:lvl4pPr>
              <a:buNone/>
              <a:defRPr lang="ko-KR" sz="900"/>
            </a:lvl4pPr>
            <a:lvl5pPr>
              <a:buNone/>
              <a:defRPr lang="ko-KR" sz="900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Shape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 latinLnBrk="1">
              <a:defRPr lang="ko-KR" sz="3200"/>
            </a:lvl1pPr>
            <a:lvl2pPr>
              <a:defRPr lang="ko-KR" sz="2800"/>
            </a:lvl2pPr>
            <a:lvl3pPr>
              <a:defRPr lang="ko-KR" sz="2400"/>
            </a:lvl3pPr>
            <a:lvl4pPr>
              <a:defRPr lang="ko-KR" sz="2000"/>
            </a:lvl4pPr>
            <a:lvl5pPr>
              <a:defRPr lang="ko-KR" sz="2000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137221-B4EC-499E-8F13-52A4FCD99E36}" type="datetime1">
              <a:pPr/>
              <a:t>2016-06-26</a:t>
            </a:fld>
            <a:endParaRPr lang="ko-KR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442B7-F7A6-44F5-A940-BF91B5A1AE3C}" type="slidenum">
              <a:rPr lang="ko-KR">
                <a:solidFill>
                  <a:srgbClr val="FFFFFF"/>
                </a:solidFill>
              </a:rPr>
              <a:pPr/>
              <a:t>‹#›</a:t>
            </a:fld>
            <a:endParaRPr 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그림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 latinLnBrk="1">
              <a:buNone/>
              <a:defRPr lang="ko-KR" sz="2100" b="1">
                <a:effectLst/>
              </a:defRPr>
            </a:lvl1pPr>
            <a:extLst/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6F042D-FBEA-40C8-ACF1-388DE857BC66}" type="datetime1">
              <a:pPr/>
              <a:t>2016-06-26</a:t>
            </a:fld>
            <a:endParaRPr lang="ko-KR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442B7-F7A6-44F5-A940-BF91B5A1AE3C}" type="slidenum">
              <a:rPr lang="ko-KR">
                <a:solidFill>
                  <a:srgbClr val="FFFFFF"/>
                </a:solidFill>
              </a:rPr>
              <a:pPr/>
              <a:t>‹#›</a:t>
            </a:fld>
            <a:endParaRPr lang="ko-KR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0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latinLnBrk="0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lang="ko-KR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 latinLnBrk="1">
              <a:buNone/>
              <a:defRPr lang="ko-KR" sz="3200"/>
            </a:lvl1pPr>
            <a:extLst/>
          </a:lstStyle>
          <a:p>
            <a:pPr marL="0" algn="l"/>
            <a:r>
              <a:rPr lang="ko-KR" altLang="en-US" smtClean="0"/>
              <a:t>그림을 추가하려면 아이콘을 클릭하십시오</a:t>
            </a:r>
            <a:endParaRPr lang="ko-KR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ko-KR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ko-KR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/>
          <a:lstStyle>
            <a:lvl1pPr marL="0" indent="0" algn="l" latinLnBrk="1">
              <a:lnSpc>
                <a:spcPts val="1600"/>
              </a:lnSpc>
              <a:spcBef>
                <a:spcPts val="0"/>
              </a:spcBef>
              <a:buNone/>
              <a:defRPr lang="ko-KR" sz="1400">
                <a:solidFill>
                  <a:srgbClr val="777777"/>
                </a:solidFill>
              </a:defRPr>
            </a:lvl1pPr>
            <a:lvl2pPr>
              <a:defRPr lang="ko-KR" sz="1200"/>
            </a:lvl2pPr>
            <a:lvl3pPr>
              <a:defRPr lang="ko-KR" sz="1000"/>
            </a:lvl3pPr>
            <a:lvl4pPr>
              <a:defRPr lang="ko-KR" sz="900"/>
            </a:lvl4pPr>
            <a:lvl5pPr>
              <a:defRPr lang="ko-KR" sz="900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ko-KR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ko-KR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ko-KR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ko-KR"/>
          </a:p>
        </p:txBody>
      </p:sp>
      <p:sp>
        <p:nvSpPr>
          <p:cNvPr id="5" name="Rectangl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ko-KR"/>
              <a:t>마스터 제목 스타일 편집</a:t>
            </a:r>
          </a:p>
        </p:txBody>
      </p:sp>
      <p:sp>
        <p:nvSpPr>
          <p:cNvPr id="9" name="Rectangl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/>
            <a:r>
              <a:rPr lang="ko-KR"/>
              <a:t>마스터 텍스트 스타일을 편집합니다</a:t>
            </a:r>
          </a:p>
          <a:p>
            <a:pPr lvl="1"/>
            <a:r>
              <a:rPr lang="ko-KR"/>
              <a:t>둘째 수준</a:t>
            </a:r>
          </a:p>
          <a:p>
            <a:pPr lvl="2"/>
            <a:r>
              <a:rPr lang="ko-KR"/>
              <a:t>셋째 수준</a:t>
            </a:r>
          </a:p>
          <a:p>
            <a:pPr lvl="3"/>
            <a:r>
              <a:rPr lang="ko-KR"/>
              <a:t>넷째 수준</a:t>
            </a:r>
          </a:p>
          <a:p>
            <a:pPr lvl="4"/>
            <a:r>
              <a:rPr lang="ko-KR"/>
              <a:t>다섯째 수준</a:t>
            </a:r>
          </a:p>
          <a:p>
            <a:pPr lvl="5"/>
            <a:r>
              <a:rPr lang="ko-KR"/>
              <a:t>여섯째 수준</a:t>
            </a:r>
          </a:p>
          <a:p>
            <a:pPr lvl="6"/>
            <a:r>
              <a:rPr lang="ko-KR"/>
              <a:t>일곱째 수준</a:t>
            </a:r>
          </a:p>
          <a:p>
            <a:pPr lvl="7"/>
            <a:r>
              <a:rPr lang="ko-KR"/>
              <a:t>여덟째 수준</a:t>
            </a:r>
          </a:p>
          <a:p>
            <a:pPr lvl="8"/>
            <a:r>
              <a:rPr lang="ko-KR"/>
              <a:t>아홉째 수준</a:t>
            </a:r>
          </a:p>
        </p:txBody>
      </p:sp>
      <p:sp>
        <p:nvSpPr>
          <p:cNvPr id="24" name="Rectangl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latinLnBrk="1">
              <a:defRPr lang="ko-KR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/>
            <a:fld id="{1A33440A-D04E-4FB0-ACBB-D1FD42651063}" type="datetime1">
              <a:pPr algn="r"/>
              <a:t>2016-06-26</a:t>
            </a:fld>
            <a:endParaRPr lang="ko-KR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latinLnBrk="1">
              <a:defRPr lang="ko-KR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ko-KR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Rectangl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latinLnBrk="1">
              <a:defRPr lang="ko-KR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/>
            <a:fld id="{E5C7EF4D-DD50-400C-9F04-EB20CB99416E}" type="slidenum">
              <a:rPr lang="ko-KR" sz="2800">
                <a:solidFill>
                  <a:schemeClr val="tx2"/>
                </a:solidFill>
              </a:rPr>
              <a:pPr algn="ctr"/>
              <a:t>‹#›</a:t>
            </a:fld>
            <a:endParaRPr lang="ko-KR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rtl="0" eaLnBrk="1" latinLnBrk="1" hangingPunct="1">
        <a:spcBef>
          <a:spcPct val="0"/>
        </a:spcBef>
        <a:buNone/>
        <a:defRPr lang="ko-KR" sz="44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1" hangingPunct="1">
        <a:lnSpc>
          <a:spcPts val="3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lang="ko-KR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1" hangingPunct="1">
        <a:lnSpc>
          <a:spcPts val="3000"/>
        </a:lnSpc>
        <a:spcBef>
          <a:spcPts val="550"/>
        </a:spcBef>
        <a:buClr>
          <a:schemeClr val="accent1"/>
        </a:buClr>
        <a:buFont typeface="Verdana"/>
        <a:buChar char="◦"/>
        <a:defRPr lang="ko-KR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1" hangingPunct="1">
        <a:lnSpc>
          <a:spcPts val="2800"/>
        </a:lnSpc>
        <a:spcBef>
          <a:spcPct val="20000"/>
        </a:spcBef>
        <a:buClr>
          <a:schemeClr val="accent2"/>
        </a:buClr>
        <a:buFont typeface="Wingdings 2"/>
        <a:buChar char=""/>
        <a:defRPr lang="ko-KR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1" hangingPunct="1">
        <a:spcBef>
          <a:spcPct val="20000"/>
        </a:spcBef>
        <a:buClr>
          <a:schemeClr val="accent3"/>
        </a:buClr>
        <a:buFont typeface="Wingdings 2"/>
        <a:buChar char=""/>
        <a:defRPr lang="ko-KR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lang="ko-KR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1" hangingPunct="1">
        <a:spcBef>
          <a:spcPct val="20000"/>
        </a:spcBef>
        <a:buClr>
          <a:schemeClr val="accent5"/>
        </a:buClr>
        <a:buFont typeface="Wingdings 2"/>
        <a:buChar char=""/>
        <a:defRPr lang="ko-KR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1" hangingPunct="1">
        <a:spcBef>
          <a:spcPct val="20000"/>
        </a:spcBef>
        <a:buClr>
          <a:schemeClr val="accent6"/>
        </a:buClr>
        <a:buFont typeface="Wingdings 2"/>
        <a:buChar char=""/>
        <a:defRPr lang="ko-KR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spcBef>
          <a:spcPct val="20000"/>
        </a:spcBef>
        <a:buClr>
          <a:schemeClr val="accent6"/>
        </a:buClr>
        <a:buFont typeface="Wingdings 2"/>
        <a:buChar char=""/>
        <a:defRPr lang="ko-KR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1" hangingPunct="1">
        <a:spcBef>
          <a:spcPct val="20000"/>
        </a:spcBef>
        <a:buClr>
          <a:schemeClr val="accent6"/>
        </a:buClr>
        <a:buFont typeface="Wingdings 2"/>
        <a:buChar char=""/>
        <a:defRPr lang="ko-KR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imdog/CG_TermProjec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1432560" y="332656"/>
            <a:ext cx="7406640" cy="68880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Term Project </a:t>
            </a:r>
            <a:r>
              <a:rPr lang="en-US" altLang="ko-KR" dirty="0" smtClean="0"/>
              <a:t>Final</a:t>
            </a:r>
            <a:endParaRPr lang="ko-KR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1432560" y="1050367"/>
            <a:ext cx="7406640" cy="506425"/>
          </a:xfrm>
        </p:spPr>
        <p:txBody>
          <a:bodyPr/>
          <a:lstStyle/>
          <a:p>
            <a:r>
              <a:rPr lang="en-US" altLang="ko-KR" sz="1800" dirty="0" smtClean="0"/>
              <a:t>Member : </a:t>
            </a:r>
            <a:r>
              <a:rPr lang="ko-KR" altLang="en-US" sz="1800" dirty="0" smtClean="0"/>
              <a:t>컴퓨터학과 </a:t>
            </a:r>
            <a:r>
              <a:rPr lang="en-US" altLang="ko-KR" sz="1800" dirty="0" smtClean="0"/>
              <a:t>2013210107 </a:t>
            </a:r>
            <a:r>
              <a:rPr lang="ko-KR" altLang="en-US" sz="1800" dirty="0" smtClean="0"/>
              <a:t>김정수</a:t>
            </a:r>
            <a:endParaRPr lang="ko-KR" dirty="0"/>
          </a:p>
        </p:txBody>
      </p:sp>
      <p:sp>
        <p:nvSpPr>
          <p:cNvPr id="4" name="Rectangle 2"/>
          <p:cNvSpPr txBox="1">
            <a:spLocks/>
          </p:cNvSpPr>
          <p:nvPr/>
        </p:nvSpPr>
        <p:spPr>
          <a:xfrm>
            <a:off x="1432560" y="1772816"/>
            <a:ext cx="7406640" cy="5085184"/>
          </a:xfrm>
          <a:prstGeom prst="rect">
            <a:avLst/>
          </a:prstGeom>
        </p:spPr>
        <p:txBody>
          <a:bodyPr>
            <a:normAutofit/>
          </a:bodyPr>
          <a:lstStyle>
            <a:lvl1pPr marL="73152" indent="0" algn="l" rtl="0" eaLnBrk="1" latinLnBrk="1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lang="ko-KR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1" hangingPunct="1">
              <a:lnSpc>
                <a:spcPts val="3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lang="ko-K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lang="ko-K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lang="ko-K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lang="ko-K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1" hangingPunct="1"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lang="ko-K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1" hangingPunct="1"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lang="ko-K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1" hangingPunct="1"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lang="ko-K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1" hangingPunct="1"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lang="ko-K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ko-KR" dirty="0" smtClean="0"/>
              <a:t>3D </a:t>
            </a:r>
            <a:r>
              <a:rPr lang="en-US" altLang="ko-KR" dirty="0" smtClean="0"/>
              <a:t>travel </a:t>
            </a:r>
            <a:r>
              <a:rPr lang="en-US" altLang="ko-KR" dirty="0" err="1" smtClean="0"/>
              <a:t>Simultation</a:t>
            </a:r>
            <a:r>
              <a:rPr lang="en-US" altLang="ko-KR" dirty="0" smtClean="0"/>
              <a:t> ( </a:t>
            </a:r>
            <a:r>
              <a:rPr lang="en-US" altLang="ko-KR" dirty="0" smtClean="0"/>
              <a:t>by </a:t>
            </a:r>
            <a:r>
              <a:rPr lang="en-US" altLang="ko-KR" dirty="0" err="1" smtClean="0"/>
              <a:t>Tizen</a:t>
            </a:r>
            <a:r>
              <a:rPr lang="en-US" altLang="ko-KR" dirty="0" smtClean="0"/>
              <a:t> with </a:t>
            </a:r>
            <a:r>
              <a:rPr lang="en-US" altLang="ko-KR" dirty="0" err="1" smtClean="0"/>
              <a:t>openGL</a:t>
            </a:r>
            <a:r>
              <a:rPr lang="en-US" altLang="ko-KR" dirty="0" smtClean="0"/>
              <a:t>) </a:t>
            </a:r>
          </a:p>
          <a:p>
            <a:pPr marL="530352" indent="-457200">
              <a:buFontTx/>
              <a:buChar char="-"/>
            </a:pPr>
            <a:r>
              <a:rPr lang="en-US" altLang="ko-KR" sz="2000" dirty="0" smtClean="0"/>
              <a:t>1</a:t>
            </a:r>
            <a:r>
              <a:rPr lang="ko-KR" altLang="en-US" sz="2000" dirty="0" smtClean="0"/>
              <a:t>인칭 시점</a:t>
            </a:r>
            <a:r>
              <a:rPr lang="en-US" altLang="ko-KR" sz="2000" dirty="0" smtClean="0"/>
              <a:t>.</a:t>
            </a:r>
          </a:p>
          <a:p>
            <a:pPr marL="530352" indent="-457200">
              <a:buFontTx/>
              <a:buChar char="-"/>
            </a:pPr>
            <a:r>
              <a:rPr lang="ko-KR" altLang="en-US" sz="2000" dirty="0" smtClean="0"/>
              <a:t>자유롭게 지정된 </a:t>
            </a:r>
            <a:r>
              <a:rPr lang="ko-KR" altLang="en-US" sz="2000" dirty="0" err="1" smtClean="0"/>
              <a:t>맵을</a:t>
            </a:r>
            <a:r>
              <a:rPr lang="ko-KR" altLang="en-US" sz="2000" dirty="0" smtClean="0"/>
              <a:t> 돌아다니기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  <a:p>
            <a:pPr marL="530352" indent="-457200">
              <a:buFontTx/>
              <a:buChar char="-"/>
            </a:pPr>
            <a:r>
              <a:rPr lang="ko-KR" altLang="en-US" sz="2000" dirty="0" smtClean="0"/>
              <a:t>각종 </a:t>
            </a:r>
            <a:r>
              <a:rPr lang="ko-KR" altLang="en-US" sz="2000" dirty="0" err="1" smtClean="0"/>
              <a:t>맵</a:t>
            </a:r>
            <a:r>
              <a:rPr lang="ko-KR" altLang="en-US" sz="2000" dirty="0" smtClean="0"/>
              <a:t> 선택</a:t>
            </a:r>
            <a:r>
              <a:rPr lang="en-US" altLang="ko-KR" sz="2000" dirty="0" smtClean="0"/>
              <a:t>.</a:t>
            </a:r>
          </a:p>
          <a:p>
            <a:pPr marL="530352" indent="-457200">
              <a:buFontTx/>
              <a:buChar char="-"/>
            </a:pPr>
            <a:endParaRPr lang="en-US" altLang="ko-KR" sz="2000" dirty="0" smtClean="0"/>
          </a:p>
          <a:p>
            <a:pPr marL="530352" indent="-457200">
              <a:buFontTx/>
              <a:buChar char="-"/>
            </a:pPr>
            <a:endParaRPr lang="en-US" altLang="ko-KR" sz="2000" dirty="0"/>
          </a:p>
          <a:p>
            <a:pPr marL="530352" indent="-457200">
              <a:buFontTx/>
              <a:buChar char="-"/>
            </a:pPr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dirty="0"/>
              <a:t>URL of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en-US" altLang="ko-KR" dirty="0" smtClean="0"/>
              <a:t>repository</a:t>
            </a:r>
          </a:p>
          <a:p>
            <a:r>
              <a:rPr lang="en-US" altLang="ko-KR" dirty="0"/>
              <a:t> </a:t>
            </a:r>
            <a:r>
              <a:rPr lang="en-US" altLang="ko-KR" dirty="0"/>
              <a:t>: </a:t>
            </a:r>
            <a:r>
              <a:rPr lang="en-US" altLang="ko-KR" dirty="0" smtClean="0"/>
              <a:t>  </a:t>
            </a:r>
            <a:r>
              <a:rPr lang="en-US" altLang="ko-KR" sz="2000" dirty="0" smtClean="0">
                <a:hlinkClick r:id="rId3"/>
              </a:rPr>
              <a:t>https</a:t>
            </a:r>
            <a:r>
              <a:rPr lang="en-US" altLang="ko-KR" sz="2000" dirty="0">
                <a:hlinkClick r:id="rId3"/>
              </a:rPr>
              <a:t>://</a:t>
            </a:r>
            <a:r>
              <a:rPr lang="en-US" altLang="ko-KR" sz="2000" dirty="0" smtClean="0">
                <a:hlinkClick r:id="rId3"/>
              </a:rPr>
              <a:t>github.com/kimdog/CG_TermProject</a:t>
            </a:r>
            <a:r>
              <a:rPr lang="en-US" altLang="ko-KR" sz="2000" dirty="0" smtClean="0"/>
              <a:t> </a:t>
            </a:r>
            <a:endParaRPr lang="en-US" altLang="ko-KR" sz="2000" dirty="0" smtClean="0"/>
          </a:p>
          <a:p>
            <a:pPr marL="530352" indent="-457200">
              <a:buFontTx/>
              <a:buChar char="-"/>
            </a:pPr>
            <a:endParaRPr lang="en-US" altLang="ko-KR" dirty="0" smtClean="0"/>
          </a:p>
          <a:p>
            <a:pPr marL="530352" indent="-457200">
              <a:buFontTx/>
              <a:buChar char="-"/>
            </a:pPr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682258"/>
            <a:ext cx="3803915" cy="213970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3682258"/>
            <a:ext cx="3803915" cy="213970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run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endParaRPr lang="en-US" altLang="ko-KR" sz="2800" dirty="0" smtClean="0"/>
          </a:p>
          <a:p>
            <a:pPr marL="596646" indent="-514350">
              <a:buAutoNum type="arabicParenR"/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607850"/>
            <a:ext cx="2736304" cy="486454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607850"/>
            <a:ext cx="2736304" cy="4864541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flipH="1">
            <a:off x="1619672" y="2420888"/>
            <a:ext cx="1512168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48144" y="3044344"/>
            <a:ext cx="251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Select Menu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H="1" flipV="1">
            <a:off x="7200292" y="1402716"/>
            <a:ext cx="360040" cy="1003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7596336" y="5733256"/>
            <a:ext cx="576064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5724128" y="3645024"/>
            <a:ext cx="2592288" cy="172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00192" y="1000407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Music On/Off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163230" y="2949626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시선 </a:t>
            </a:r>
            <a:r>
              <a:rPr lang="en-US" altLang="ko-KR" dirty="0" smtClean="0"/>
              <a:t>Up/Down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258871" y="536257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Move</a:t>
            </a:r>
            <a:endParaRPr lang="ko-KR" altLang="en-US" dirty="0"/>
          </a:p>
        </p:txBody>
      </p:sp>
      <p:sp>
        <p:nvSpPr>
          <p:cNvPr id="18" name="오른쪽 화살표 17"/>
          <p:cNvSpPr/>
          <p:nvPr/>
        </p:nvSpPr>
        <p:spPr>
          <a:xfrm>
            <a:off x="7012027" y="3105112"/>
            <a:ext cx="510914" cy="3353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 rot="10800000">
            <a:off x="5995670" y="3100489"/>
            <a:ext cx="510914" cy="3353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178620" y="2495508"/>
            <a:ext cx="1561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좌우 </a:t>
            </a:r>
            <a:r>
              <a:rPr lang="en-US" altLang="ko-KR" dirty="0" smtClean="0">
                <a:solidFill>
                  <a:srgbClr val="FF0000"/>
                </a:solidFill>
              </a:rPr>
              <a:t>Drag</a:t>
            </a:r>
          </a:p>
          <a:p>
            <a:r>
              <a:rPr lang="ko-KR" altLang="en-US" dirty="0" smtClean="0">
                <a:solidFill>
                  <a:srgbClr val="FF0000"/>
                </a:solidFill>
              </a:rPr>
              <a:t>시선 이동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910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메뉴 기능을 통한 </a:t>
            </a:r>
            <a:r>
              <a:rPr lang="ko-KR" altLang="en-US" sz="2400" dirty="0" err="1" smtClean="0"/>
              <a:t>맵</a:t>
            </a:r>
            <a:r>
              <a:rPr lang="ko-KR" altLang="en-US" sz="2400" dirty="0" smtClean="0"/>
              <a:t> 선택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좌우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상하 시선이동 </a:t>
            </a:r>
            <a:r>
              <a:rPr lang="en-US" altLang="ko-KR" sz="2000" dirty="0" smtClean="0"/>
              <a:t>( </a:t>
            </a:r>
            <a:r>
              <a:rPr lang="en-US" altLang="ko-KR" sz="2000" dirty="0" err="1" smtClean="0"/>
              <a:t>mAt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좌표 변환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mBodyForward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유지 </a:t>
            </a:r>
            <a:r>
              <a:rPr lang="en-US" altLang="ko-KR" sz="2000" dirty="0" smtClean="0"/>
              <a:t>)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 smtClean="0"/>
              <a:t>이동 </a:t>
            </a:r>
            <a:r>
              <a:rPr lang="en-US" altLang="ko-KR" sz="2400" dirty="0" smtClean="0"/>
              <a:t>( </a:t>
            </a:r>
            <a:r>
              <a:rPr lang="ko-KR" altLang="en-US" sz="2400" dirty="0" smtClean="0"/>
              <a:t>앞 뒤 좌 우 </a:t>
            </a:r>
            <a:r>
              <a:rPr lang="en-US" altLang="ko-KR" sz="2400" dirty="0" smtClean="0"/>
              <a:t>)</a:t>
            </a:r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배경음악 </a:t>
            </a:r>
            <a:r>
              <a:rPr lang="en-US" altLang="ko-KR" sz="2400" dirty="0" smtClean="0"/>
              <a:t>On/Off ( </a:t>
            </a:r>
            <a:r>
              <a:rPr lang="ko-KR" altLang="en-US" sz="2400" dirty="0" smtClean="0"/>
              <a:t>무한 </a:t>
            </a:r>
            <a:r>
              <a:rPr lang="ko-KR" altLang="en-US" sz="2400" dirty="0" smtClean="0"/>
              <a:t>반</a:t>
            </a:r>
            <a:r>
              <a:rPr lang="ko-KR" altLang="en-US" sz="2400" dirty="0" smtClean="0"/>
              <a:t>복 재생 </a:t>
            </a:r>
            <a:r>
              <a:rPr lang="en-US" altLang="ko-KR" sz="2400" dirty="0" smtClean="0"/>
              <a:t>)</a:t>
            </a:r>
          </a:p>
          <a:p>
            <a:endParaRPr lang="en-US" altLang="ko-KR" sz="2400" dirty="0"/>
          </a:p>
          <a:p>
            <a:r>
              <a:rPr lang="ko-KR" altLang="en-US" sz="2400" dirty="0" smtClean="0"/>
              <a:t>여러 </a:t>
            </a:r>
            <a:r>
              <a:rPr lang="en-US" altLang="ko-KR" sz="2400" dirty="0" smtClean="0"/>
              <a:t>Object</a:t>
            </a:r>
            <a:r>
              <a:rPr lang="ko-KR" altLang="en-US" sz="2400" dirty="0" smtClean="0"/>
              <a:t>를 </a:t>
            </a:r>
            <a:r>
              <a:rPr lang="ko-KR" altLang="en-US" sz="2400" dirty="0" smtClean="0"/>
              <a:t>복수의 </a:t>
            </a:r>
            <a:r>
              <a:rPr lang="en-US" altLang="ko-KR" sz="2400" dirty="0" err="1" smtClean="0"/>
              <a:t>Vbo</a:t>
            </a:r>
            <a:r>
              <a:rPr lang="ko-KR" altLang="en-US" sz="2400" dirty="0" smtClean="0"/>
              <a:t>를 통해 </a:t>
            </a:r>
            <a:r>
              <a:rPr lang="en-US" altLang="ko-KR" sz="2400" dirty="0" smtClean="0"/>
              <a:t>Load 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406799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Process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49552"/>
          </a:xfrm>
        </p:spPr>
        <p:txBody>
          <a:bodyPr>
            <a:normAutofit/>
          </a:bodyPr>
          <a:lstStyle/>
          <a:p>
            <a:pPr marL="596646" indent="-514350">
              <a:buAutoNum type="arabicParenR"/>
            </a:pPr>
            <a:r>
              <a:rPr lang="ko-KR" altLang="en-US" sz="1800" dirty="0" smtClean="0"/>
              <a:t>기본 수업 </a:t>
            </a:r>
            <a:r>
              <a:rPr lang="en-US" altLang="ko-KR" sz="1800" dirty="0" smtClean="0"/>
              <a:t>Homework template </a:t>
            </a:r>
            <a:r>
              <a:rPr lang="ko-KR" altLang="en-US" sz="1800" dirty="0" smtClean="0"/>
              <a:t>사용</a:t>
            </a:r>
            <a:endParaRPr lang="en-US" altLang="ko-KR" sz="1800" dirty="0" smtClean="0"/>
          </a:p>
          <a:p>
            <a:pPr marL="596646" indent="-514350">
              <a:buAutoNum type="arabicParenR"/>
            </a:pPr>
            <a:r>
              <a:rPr lang="en-US" altLang="ko-KR" sz="1800" dirty="0" err="1" smtClean="0"/>
              <a:t>t</a:t>
            </a:r>
            <a:r>
              <a:rPr lang="en-US" altLang="ko-KR" sz="1800" dirty="0" err="1" smtClean="0"/>
              <a:t>est_forC.h</a:t>
            </a:r>
            <a:r>
              <a:rPr lang="en-US" altLang="ko-KR" sz="1800" dirty="0" smtClean="0"/>
              <a:t> : Button event</a:t>
            </a:r>
            <a:r>
              <a:rPr lang="ko-KR" altLang="en-US" sz="1800" dirty="0" smtClean="0"/>
              <a:t>를 다른 </a:t>
            </a:r>
            <a:r>
              <a:rPr lang="en-US" altLang="ko-KR" sz="1800" dirty="0" smtClean="0"/>
              <a:t>class</a:t>
            </a:r>
            <a:r>
              <a:rPr lang="ko-KR" altLang="en-US" sz="1800" dirty="0" smtClean="0"/>
              <a:t>에서 처리하기 위한 </a:t>
            </a:r>
            <a:r>
              <a:rPr lang="en-US" altLang="ko-KR" sz="1800" dirty="0" err="1" smtClean="0"/>
              <a:t>Btn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공유변수</a:t>
            </a:r>
            <a:r>
              <a:rPr lang="en-US" altLang="ko-KR" sz="1800" dirty="0" smtClean="0"/>
              <a:t>.</a:t>
            </a:r>
            <a:endParaRPr lang="en-US" altLang="ko-KR" sz="1800" dirty="0" smtClean="0"/>
          </a:p>
          <a:p>
            <a:pPr marL="596646" indent="-514350">
              <a:buAutoNum type="arabicParenR"/>
            </a:pPr>
            <a:r>
              <a:rPr lang="en-US" altLang="ko-KR" sz="1800" dirty="0"/>
              <a:t>basic_camera.cpp </a:t>
            </a:r>
            <a:r>
              <a:rPr lang="en-US" altLang="ko-KR" sz="1800" dirty="0" smtClean="0"/>
              <a:t>: </a:t>
            </a:r>
            <a:br>
              <a:rPr lang="en-US" altLang="ko-KR" sz="1800" dirty="0" smtClean="0"/>
            </a:br>
            <a:r>
              <a:rPr lang="ko-KR" altLang="en-US" sz="1800" dirty="0" smtClean="0"/>
              <a:t>몸의 이동을 위한 </a:t>
            </a:r>
            <a:r>
              <a:rPr lang="en-US" altLang="ko-KR" sz="1800" dirty="0" smtClean="0"/>
              <a:t>Move</a:t>
            </a:r>
            <a:r>
              <a:rPr lang="ko-KR" altLang="en-US" sz="1800" dirty="0" smtClean="0"/>
              <a:t>관련 함수들 수정</a:t>
            </a:r>
            <a:r>
              <a:rPr lang="en-US" altLang="ko-KR" sz="1800" dirty="0" smtClean="0"/>
              <a:t>.</a:t>
            </a:r>
            <a:r>
              <a:rPr lang="ko-KR" altLang="en-US" sz="1800" dirty="0" smtClean="0"/>
              <a:t> 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ko-KR" altLang="en-US" sz="1800" dirty="0" smtClean="0"/>
              <a:t>시선 이동을 위한  </a:t>
            </a:r>
            <a:r>
              <a:rPr lang="en-US" altLang="ko-KR" sz="1800" dirty="0" err="1" smtClean="0"/>
              <a:t>ViewRotate</a:t>
            </a:r>
            <a:r>
              <a:rPr lang="en-US" altLang="ko-KR" sz="1800" dirty="0" smtClean="0"/>
              <a:t>,  </a:t>
            </a:r>
            <a:r>
              <a:rPr lang="en-US" altLang="ko-KR" sz="1800" dirty="0" err="1" smtClean="0"/>
              <a:t>ViewRotateY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함수 구현</a:t>
            </a:r>
            <a:r>
              <a:rPr lang="en-US" altLang="ko-KR" sz="1800" dirty="0" smtClean="0"/>
              <a:t>.</a:t>
            </a:r>
            <a:br>
              <a:rPr lang="en-US" altLang="ko-KR" sz="1800" dirty="0" smtClean="0"/>
            </a:br>
            <a:r>
              <a:rPr lang="en-US" altLang="ko-KR" sz="1800" dirty="0" smtClean="0"/>
              <a:t>( </a:t>
            </a:r>
            <a:r>
              <a:rPr lang="en-US" altLang="ko-KR" sz="1800" dirty="0" err="1" smtClean="0"/>
              <a:t>mAt</a:t>
            </a:r>
            <a:r>
              <a:rPr lang="ko-KR" altLang="en-US" sz="1800" dirty="0" smtClean="0"/>
              <a:t>과 </a:t>
            </a:r>
            <a:r>
              <a:rPr lang="en-US" altLang="ko-KR" sz="1800" dirty="0" err="1" smtClean="0"/>
              <a:t>mEye</a:t>
            </a:r>
            <a:r>
              <a:rPr lang="ko-KR" altLang="en-US" sz="1800" dirty="0" smtClean="0"/>
              <a:t>의 높이 차를 이용하여 상하 시선 제한 </a:t>
            </a:r>
            <a:r>
              <a:rPr lang="en-US" altLang="ko-KR" sz="1800" dirty="0" smtClean="0"/>
              <a:t>)</a:t>
            </a:r>
            <a:endParaRPr lang="en-US" altLang="ko-KR" sz="1800" dirty="0"/>
          </a:p>
          <a:p>
            <a:pPr marL="596646" indent="-514350">
              <a:buFont typeface="Wingdings 2"/>
              <a:buAutoNum type="arabicParenR"/>
            </a:pPr>
            <a:r>
              <a:rPr lang="en-US" altLang="ko-KR" sz="1800" dirty="0" smtClean="0"/>
              <a:t>b</a:t>
            </a:r>
            <a:r>
              <a:rPr lang="en-US" altLang="ko-KR" sz="1800" dirty="0" smtClean="0"/>
              <a:t>asic_renderer.cpp :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ko-KR" altLang="en-US" sz="1800" dirty="0" smtClean="0"/>
              <a:t>기존 </a:t>
            </a:r>
            <a:r>
              <a:rPr lang="en-US" altLang="ko-KR" sz="1800" dirty="0" err="1" smtClean="0"/>
              <a:t>Vbo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생성</a:t>
            </a:r>
            <a:r>
              <a:rPr lang="en-US" altLang="ko-KR" sz="1800" dirty="0" smtClean="0"/>
              <a:t>, bind </a:t>
            </a:r>
            <a:r>
              <a:rPr lang="ko-KR" altLang="en-US" sz="1800" dirty="0" smtClean="0"/>
              <a:t>및 처리 함수들을 </a:t>
            </a:r>
            <a:r>
              <a:rPr lang="en-US" altLang="ko-KR" sz="1800" dirty="0" smtClean="0"/>
              <a:t>Object</a:t>
            </a:r>
            <a:r>
              <a:rPr lang="ko-KR" altLang="en-US" sz="1800" dirty="0" smtClean="0"/>
              <a:t>의 개수만큼 </a:t>
            </a:r>
            <a:r>
              <a:rPr lang="en-US" altLang="ko-KR" sz="1800" dirty="0" err="1" smtClean="0"/>
              <a:t>Vbo</a:t>
            </a:r>
            <a:r>
              <a:rPr lang="ko-KR" altLang="en-US" sz="1800" dirty="0" smtClean="0"/>
              <a:t>를 생성하기 위해 </a:t>
            </a:r>
            <a:r>
              <a:rPr lang="en-US" altLang="ko-KR" sz="1800" dirty="0" smtClean="0"/>
              <a:t>_multi </a:t>
            </a:r>
            <a:r>
              <a:rPr lang="ko-KR" altLang="en-US" sz="1800" dirty="0" smtClean="0"/>
              <a:t>버전으로 </a:t>
            </a:r>
            <a:r>
              <a:rPr lang="ko-KR" altLang="en-US" sz="1800" dirty="0" err="1" smtClean="0"/>
              <a:t>재구현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ym typeface="Wingdings" panose="05000000000000000000" pitchFamily="2" charset="2"/>
              </a:rPr>
              <a:t> </a:t>
            </a:r>
            <a:r>
              <a:rPr lang="en-US" altLang="ko-KR" sz="1800" dirty="0" err="1" smtClean="0">
                <a:sym typeface="Wingdings" panose="05000000000000000000" pitchFamily="2" charset="2"/>
              </a:rPr>
              <a:t>sample.c</a:t>
            </a:r>
            <a:r>
              <a:rPr lang="en-US" altLang="ko-KR" sz="1800" dirty="0" smtClean="0">
                <a:sym typeface="Wingdings" panose="05000000000000000000" pitchFamily="2" charset="2"/>
              </a:rPr>
              <a:t> </a:t>
            </a:r>
            <a:r>
              <a:rPr lang="ko-KR" altLang="en-US" sz="1800" dirty="0" smtClean="0">
                <a:sym typeface="Wingdings" panose="05000000000000000000" pitchFamily="2" charset="2"/>
              </a:rPr>
              <a:t>코드 변화</a:t>
            </a:r>
            <a:r>
              <a:rPr lang="en-US" altLang="ko-KR" sz="1800" dirty="0" smtClean="0">
                <a:sym typeface="Wingdings" panose="05000000000000000000" pitchFamily="2" charset="2"/>
              </a:rPr>
              <a:t>.</a:t>
            </a:r>
            <a:br>
              <a:rPr lang="en-US" altLang="ko-KR" sz="1800" dirty="0" smtClean="0">
                <a:sym typeface="Wingdings" panose="05000000000000000000" pitchFamily="2" charset="2"/>
              </a:rPr>
            </a:br>
            <a:r>
              <a:rPr lang="en-US" altLang="ko-KR" sz="1800" dirty="0" smtClean="0">
                <a:sym typeface="Wingdings" panose="05000000000000000000" pitchFamily="2" charset="2"/>
              </a:rPr>
              <a:t>( </a:t>
            </a:r>
            <a:r>
              <a:rPr lang="ko-KR" altLang="en-US" sz="1800" dirty="0" smtClean="0">
                <a:sym typeface="Wingdings" panose="05000000000000000000" pitchFamily="2" charset="2"/>
              </a:rPr>
              <a:t>하나의 </a:t>
            </a:r>
            <a:r>
              <a:rPr lang="en-US" altLang="ko-KR" sz="1800" dirty="0" smtClean="0">
                <a:sym typeface="Wingdings" panose="05000000000000000000" pitchFamily="2" charset="2"/>
              </a:rPr>
              <a:t>object</a:t>
            </a:r>
            <a:r>
              <a:rPr lang="ko-KR" altLang="en-US" sz="1800" dirty="0" smtClean="0">
                <a:sym typeface="Wingdings" panose="05000000000000000000" pitchFamily="2" charset="2"/>
              </a:rPr>
              <a:t>를 표현하는 </a:t>
            </a:r>
            <a:r>
              <a:rPr lang="en-US" altLang="ko-KR" sz="1800" dirty="0" err="1" smtClean="0"/>
              <a:t>ObjectSturct</a:t>
            </a:r>
            <a:r>
              <a:rPr lang="ko-KR" altLang="en-US" sz="1800" dirty="0" smtClean="0"/>
              <a:t>에 대하여</a:t>
            </a:r>
            <a:r>
              <a:rPr lang="en-US" altLang="ko-KR" sz="1800" dirty="0" smtClean="0"/>
              <a:t>  </a:t>
            </a:r>
            <a:br>
              <a:rPr lang="en-US" altLang="ko-KR" sz="1800" dirty="0" smtClean="0"/>
            </a:br>
            <a:r>
              <a:rPr lang="en-US" altLang="ko-KR" sz="1800" dirty="0" err="1"/>
              <a:t>std</a:t>
            </a:r>
            <a:r>
              <a:rPr lang="en-US" altLang="ko-KR" sz="1800" dirty="0"/>
              <a:t>::vector&lt;</a:t>
            </a:r>
            <a:r>
              <a:rPr lang="en-US" altLang="ko-KR" sz="1800" dirty="0" err="1"/>
              <a:t>ObjectSturct</a:t>
            </a:r>
            <a:r>
              <a:rPr lang="en-US" altLang="ko-KR" sz="1800" dirty="0"/>
              <a:t>&gt; </a:t>
            </a:r>
            <a:r>
              <a:rPr lang="en-US" altLang="ko-KR" sz="1800" dirty="0" err="1" smtClean="0"/>
              <a:t>myObjects</a:t>
            </a:r>
            <a:r>
              <a:rPr lang="en-US" altLang="ko-KR" sz="1800" dirty="0"/>
              <a:t> </a:t>
            </a:r>
            <a:r>
              <a:rPr lang="en-US" altLang="ko-KR" sz="1800" dirty="0" smtClean="0">
                <a:sym typeface="Wingdings" panose="05000000000000000000" pitchFamily="2" charset="2"/>
              </a:rPr>
              <a:t> </a:t>
            </a:r>
            <a:r>
              <a:rPr lang="ko-KR" altLang="en-US" sz="1800" dirty="0" smtClean="0"/>
              <a:t>여러 </a:t>
            </a:r>
            <a:r>
              <a:rPr lang="en-US" altLang="ko-KR" sz="1800" dirty="0" smtClean="0"/>
              <a:t>Object </a:t>
            </a:r>
            <a:r>
              <a:rPr lang="ko-KR" altLang="en-US" sz="1800" dirty="0" smtClean="0"/>
              <a:t>저장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벡터</a:t>
            </a:r>
            <a:r>
              <a:rPr lang="en-US" altLang="ko-KR" sz="1800" dirty="0" smtClean="0"/>
              <a:t>. )</a:t>
            </a:r>
            <a:endParaRPr lang="en-US" altLang="ko-KR" sz="1800" dirty="0"/>
          </a:p>
          <a:p>
            <a:pPr marL="596646" indent="-514350">
              <a:buAutoNum type="arabicParenR"/>
            </a:pPr>
            <a:endParaRPr lang="en-US" altLang="ko-KR" sz="1800" dirty="0" smtClean="0"/>
          </a:p>
          <a:p>
            <a:pPr marL="596646" indent="-514350">
              <a:buAutoNum type="arabicParenR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75145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Process </a:t>
            </a:r>
            <a:r>
              <a:rPr lang="en-US" altLang="ko-KR" sz="2800" dirty="0" smtClean="0"/>
              <a:t>(</a:t>
            </a:r>
            <a:r>
              <a:rPr lang="en-US" altLang="ko-KR" sz="2400" dirty="0" smtClean="0"/>
              <a:t>Continue..</a:t>
            </a:r>
            <a:r>
              <a:rPr lang="en-US" altLang="ko-KR" sz="2800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49552"/>
          </a:xfrm>
        </p:spPr>
        <p:txBody>
          <a:bodyPr>
            <a:normAutofit/>
          </a:bodyPr>
          <a:lstStyle/>
          <a:p>
            <a:pPr marL="596646" indent="-514350">
              <a:buAutoNum type="arabicParenR"/>
            </a:pPr>
            <a:r>
              <a:rPr lang="en-US" altLang="ko-KR" sz="1800" dirty="0" smtClean="0"/>
              <a:t>3D max</a:t>
            </a:r>
            <a:r>
              <a:rPr lang="ko-KR" altLang="en-US" sz="1800" dirty="0" smtClean="0"/>
              <a:t>를 통하여 각 </a:t>
            </a:r>
            <a:r>
              <a:rPr lang="en-US" altLang="ko-KR" sz="1800" dirty="0" smtClean="0"/>
              <a:t>Object</a:t>
            </a:r>
            <a:r>
              <a:rPr lang="ko-KR" altLang="en-US" sz="1800" dirty="0" smtClean="0"/>
              <a:t>의 </a:t>
            </a:r>
            <a:r>
              <a:rPr lang="en-US" altLang="ko-KR" sz="1800" dirty="0" smtClean="0"/>
              <a:t>vertex, texture… </a:t>
            </a:r>
            <a:r>
              <a:rPr lang="ko-KR" altLang="en-US" sz="1800" dirty="0" smtClean="0"/>
              <a:t>데이터들을 </a:t>
            </a:r>
            <a:r>
              <a:rPr lang="en-US" altLang="ko-KR" sz="1800" dirty="0" err="1" smtClean="0"/>
              <a:t>obj</a:t>
            </a:r>
            <a:r>
              <a:rPr lang="ko-KR" altLang="en-US" sz="1800" dirty="0" smtClean="0"/>
              <a:t>파일 형태로 저장 후 불러오기 </a:t>
            </a:r>
            <a:r>
              <a:rPr lang="en-US" altLang="ko-KR" sz="1800" dirty="0" smtClean="0"/>
              <a:t>.</a:t>
            </a:r>
          </a:p>
          <a:p>
            <a:pPr marL="596646" indent="-514350">
              <a:buAutoNum type="arabicParenR"/>
            </a:pPr>
            <a:endParaRPr lang="en-US" altLang="ko-KR" sz="1800" dirty="0"/>
          </a:p>
          <a:p>
            <a:pPr marL="596646" indent="-514350">
              <a:buAutoNum type="arabicParenR"/>
            </a:pPr>
            <a:r>
              <a:rPr lang="en-US" altLang="ko-KR" sz="1800" dirty="0" err="1" smtClean="0"/>
              <a:t>User_callbacks.c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의 </a:t>
            </a:r>
            <a:r>
              <a:rPr lang="en-US" altLang="ko-KR" sz="1800" dirty="0" err="1" smtClean="0"/>
              <a:t>wav_player.h</a:t>
            </a:r>
            <a:r>
              <a:rPr lang="ko-KR" altLang="en-US" sz="1800" dirty="0" smtClean="0"/>
              <a:t>를 이용한 배경음악 기능</a:t>
            </a:r>
            <a:r>
              <a:rPr lang="en-US" altLang="ko-KR" sz="1800" dirty="0" smtClean="0"/>
              <a:t>.</a:t>
            </a:r>
            <a:br>
              <a:rPr lang="en-US" altLang="ko-KR" sz="1800" dirty="0" smtClean="0"/>
            </a:br>
            <a:r>
              <a:rPr lang="ko-KR" altLang="en-US" sz="1800" dirty="0" smtClean="0"/>
              <a:t>기본 </a:t>
            </a:r>
            <a:r>
              <a:rPr lang="en-US" altLang="ko-KR" sz="1800" dirty="0" smtClean="0"/>
              <a:t>template</a:t>
            </a:r>
            <a:r>
              <a:rPr lang="ko-KR" altLang="en-US" sz="1800" dirty="0" smtClean="0"/>
              <a:t>를 사용하되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무한 반복재생을 위한 코드 수정</a:t>
            </a:r>
            <a:r>
              <a:rPr lang="en-US" altLang="ko-KR" sz="1800" dirty="0" smtClean="0"/>
              <a:t>.</a:t>
            </a:r>
          </a:p>
          <a:p>
            <a:pPr marL="596646" indent="-514350">
              <a:buAutoNum type="arabicParenR"/>
            </a:pPr>
            <a:endParaRPr lang="en-US" altLang="ko-KR" sz="1800" dirty="0" smtClean="0"/>
          </a:p>
          <a:p>
            <a:pPr marL="596646" indent="-514350">
              <a:buAutoNum type="arabicParenR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361527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태양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51000" t="-20000" r="2000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B5755B3-5990-42EF-AD09-6BA952B0B9F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전략 제안 프레젠테이션</Template>
  <TotalTime>0</TotalTime>
  <Words>146</Words>
  <Application>Microsoft Office PowerPoint</Application>
  <PresentationFormat>화면 슬라이드 쇼(4:3)</PresentationFormat>
  <Paragraphs>41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4" baseType="lpstr">
      <vt:lpstr>HY엽서L</vt:lpstr>
      <vt:lpstr>맑은 고딕</vt:lpstr>
      <vt:lpstr>휴먼매직체</vt:lpstr>
      <vt:lpstr>Calibri</vt:lpstr>
      <vt:lpstr>Gill Sans MT</vt:lpstr>
      <vt:lpstr>Verdana</vt:lpstr>
      <vt:lpstr>Wingdings</vt:lpstr>
      <vt:lpstr>Wingdings 2</vt:lpstr>
      <vt:lpstr>태양</vt:lpstr>
      <vt:lpstr>Term Project Final</vt:lpstr>
      <vt:lpstr>How to run</vt:lpstr>
      <vt:lpstr>Contents</vt:lpstr>
      <vt:lpstr>Process</vt:lpstr>
      <vt:lpstr>Process (Continue..)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2016-04-26T09:23:58Z</dcterms:created>
  <dcterms:modified xsi:type="dcterms:W3CDTF">2016-06-26T10:30:32Z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TC101671299990</vt:lpwstr>
  </property>
</Properties>
</file>