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209DC4D6-251A-4E32-9F58-5EF63A864BC7}" type="datetimeFigureOut">
              <a:rPr lang="en-US" altLang="ko-KR" smtClean="0"/>
              <a:pPr/>
              <a:t>12/12/2016</a:t>
            </a:fld>
            <a:endParaRPr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8457CA08-D0DF-4B92-803D-2F678DDCE254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25441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FE1E7E57-1F10-4268-99D2-CEDBAC6DAB5A}" type="datetimeFigureOut">
              <a:pPr/>
              <a:t>2016-12-12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1D2386A3-2E31-4C9B-B0BE-45709ADB9841}" type="slidenum"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471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054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0620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7236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5885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1871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9071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1">
              <a:defRPr lang="ko-KR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1">
              <a:buNone/>
              <a:defRPr lang="ko-KR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2016-12-12</a:t>
            </a:fld>
            <a:endParaRPr lang="ko-KR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2016-12-12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2016-12-12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pPr/>
              <a:t>2016-12-12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1">
              <a:lnSpc>
                <a:spcPts val="4500"/>
              </a:lnSpc>
              <a:buNone/>
              <a:defRPr lang="ko-KR"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1">
              <a:lnSpc>
                <a:spcPts val="2300"/>
              </a:lnSpc>
              <a:spcBef>
                <a:spcPts val="0"/>
              </a:spcBef>
              <a:buNone/>
              <a:defRPr lang="ko-KR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pPr/>
              <a:t>2016-12-12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pPr/>
              <a:t>2016-12-12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1">
              <a:defRPr lang="ko-KR"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1">
              <a:lnSpc>
                <a:spcPct val="100000"/>
              </a:lnSpc>
              <a:spcBef>
                <a:spcPts val="100"/>
              </a:spcBef>
              <a:buNone/>
              <a:defRPr lang="ko-KR" sz="1900" b="0">
                <a:solidFill>
                  <a:schemeClr val="tx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1">
              <a:lnSpc>
                <a:spcPct val="100000"/>
              </a:lnSpc>
              <a:spcBef>
                <a:spcPts val="100"/>
              </a:spcBef>
              <a:buNone/>
              <a:defRPr lang="ko-KR" sz="1900" b="0">
                <a:solidFill>
                  <a:schemeClr val="tx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1">
              <a:lnSpc>
                <a:spcPct val="100000"/>
              </a:lnSpc>
              <a:spcBef>
                <a:spcPts val="700"/>
              </a:spcBef>
              <a:defRPr lang="ko-KR" sz="2400"/>
            </a:lvl1pPr>
            <a:lvl2pPr>
              <a:lnSpc>
                <a:spcPct val="100000"/>
              </a:lnSpc>
              <a:spcBef>
                <a:spcPts val="700"/>
              </a:spcBef>
              <a:defRPr lang="ko-KR" sz="2000"/>
            </a:lvl2pPr>
            <a:lvl3pPr>
              <a:lnSpc>
                <a:spcPct val="100000"/>
              </a:lnSpc>
              <a:spcBef>
                <a:spcPts val="700"/>
              </a:spcBef>
              <a:defRPr lang="ko-KR" sz="1800"/>
            </a:lvl3pPr>
            <a:lvl4pPr>
              <a:lnSpc>
                <a:spcPct val="100000"/>
              </a:lnSpc>
              <a:spcBef>
                <a:spcPts val="700"/>
              </a:spcBef>
              <a:defRPr lang="ko-KR" sz="1600"/>
            </a:lvl4pPr>
            <a:lvl5pPr>
              <a:lnSpc>
                <a:spcPct val="100000"/>
              </a:lnSpc>
              <a:spcBef>
                <a:spcPts val="700"/>
              </a:spcBef>
              <a:defRPr lang="ko-KR"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1">
              <a:lnSpc>
                <a:spcPct val="100000"/>
              </a:lnSpc>
              <a:spcBef>
                <a:spcPts val="700"/>
              </a:spcBef>
              <a:defRPr lang="ko-KR" sz="2400"/>
            </a:lvl1pPr>
            <a:lvl2pPr>
              <a:lnSpc>
                <a:spcPct val="100000"/>
              </a:lnSpc>
              <a:spcBef>
                <a:spcPts val="700"/>
              </a:spcBef>
              <a:defRPr lang="ko-KR" sz="2000"/>
            </a:lvl2pPr>
            <a:lvl3pPr>
              <a:lnSpc>
                <a:spcPct val="100000"/>
              </a:lnSpc>
              <a:spcBef>
                <a:spcPts val="700"/>
              </a:spcBef>
              <a:defRPr lang="ko-KR" sz="1800"/>
            </a:lvl3pPr>
            <a:lvl4pPr>
              <a:lnSpc>
                <a:spcPct val="100000"/>
              </a:lnSpc>
              <a:spcBef>
                <a:spcPts val="700"/>
              </a:spcBef>
              <a:defRPr lang="ko-KR" sz="1600"/>
            </a:lvl4pPr>
            <a:lvl5pPr>
              <a:lnSpc>
                <a:spcPct val="100000"/>
              </a:lnSpc>
              <a:spcBef>
                <a:spcPts val="700"/>
              </a:spcBef>
              <a:defRPr lang="ko-KR"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pPr/>
              <a:t>2016-12-12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pPr/>
              <a:t>2016-12-12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pPr/>
              <a:t>2016-12-12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pPr/>
              <a:t>‹#›</a:t>
            </a:fld>
            <a:endParaRPr lang="ko-K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1">
              <a:lnSpc>
                <a:spcPts val="2000"/>
              </a:lnSpc>
              <a:buNone/>
              <a:defRPr lang="ko-KR"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1">
              <a:lnSpc>
                <a:spcPct val="100000"/>
              </a:lnSpc>
              <a:spcBef>
                <a:spcPts val="0"/>
              </a:spcBef>
              <a:buNone/>
              <a:defRPr lang="ko-KR" sz="1400"/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1"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pPr/>
              <a:t>2016-12-12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ko-KR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1">
              <a:buNone/>
              <a:defRPr lang="ko-KR"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pPr/>
              <a:t>2016-12-12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ko-KR">
                <a:solidFill>
                  <a:srgbClr val="FFFFFF"/>
                </a:solidFill>
              </a:rPr>
              <a:pPr/>
              <a:t>‹#›</a:t>
            </a:fld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ko-KR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1">
              <a:buNone/>
              <a:defRPr lang="ko-KR" sz="3200"/>
            </a:lvl1pPr>
            <a:extLst/>
          </a:lstStyle>
          <a:p>
            <a:pPr marL="0" algn="l"/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1">
              <a:lnSpc>
                <a:spcPts val="1600"/>
              </a:lnSpc>
              <a:spcBef>
                <a:spcPts val="0"/>
              </a:spcBef>
              <a:buNone/>
              <a:defRPr lang="ko-KR" sz="1400">
                <a:solidFill>
                  <a:srgbClr val="777777"/>
                </a:solidFill>
              </a:defRPr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24" name="Rectangl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pPr algn="r"/>
              <a:t>2016-12-12</a:t>
            </a:fld>
            <a:endParaRPr lang="ko-KR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1">
              <a:defRPr lang="ko-KR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ko-KR" sz="2800">
                <a:solidFill>
                  <a:schemeClr val="tx2"/>
                </a:solidFill>
              </a:rPr>
              <a:pPr algn="ctr"/>
              <a:t>‹#›</a:t>
            </a:fld>
            <a:endParaRPr lang="ko-KR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1" hangingPunct="1">
        <a:spcBef>
          <a:spcPct val="0"/>
        </a:spcBef>
        <a:buNone/>
        <a:defRPr lang="ko-KR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ko-K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ko-K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spcBef>
          <a:spcPct val="20000"/>
        </a:spcBef>
        <a:buClr>
          <a:schemeClr val="accent5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spcBef>
          <a:spcPct val="20000"/>
        </a:spcBef>
        <a:buClr>
          <a:schemeClr val="accent6"/>
        </a:buClr>
        <a:buFont typeface="Wingdings 2"/>
        <a:buChar char="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68880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텀</a:t>
            </a:r>
            <a:r>
              <a:rPr lang="ko-KR" altLang="en-US" dirty="0" smtClean="0"/>
              <a:t> 프로젝트 </a:t>
            </a:r>
            <a:r>
              <a:rPr lang="ko-KR" altLang="en-US" dirty="0" smtClean="0"/>
              <a:t>최종발표</a:t>
            </a:r>
            <a:endParaRPr lang="ko-K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2560" y="1050367"/>
            <a:ext cx="7406640" cy="506425"/>
          </a:xfrm>
        </p:spPr>
        <p:txBody>
          <a:bodyPr/>
          <a:lstStyle/>
          <a:p>
            <a:r>
              <a:rPr lang="en-US" altLang="ko-KR" sz="1800" dirty="0" smtClean="0"/>
              <a:t>Member : </a:t>
            </a:r>
            <a:r>
              <a:rPr lang="ko-KR" altLang="en-US" sz="1800" dirty="0" smtClean="0"/>
              <a:t>컴퓨터학과 </a:t>
            </a:r>
            <a:r>
              <a:rPr lang="en-US" altLang="ko-KR" sz="1800" dirty="0" smtClean="0"/>
              <a:t>2013210107 </a:t>
            </a:r>
            <a:r>
              <a:rPr lang="ko-KR" altLang="en-US" sz="1800" dirty="0" smtClean="0"/>
              <a:t>김정수</a:t>
            </a:r>
            <a:endParaRPr lang="ko-KR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432560" y="1772816"/>
            <a:ext cx="7406640" cy="2520280"/>
          </a:xfrm>
          <a:prstGeom prst="rect">
            <a:avLst/>
          </a:prstGeom>
        </p:spPr>
        <p:txBody>
          <a:bodyPr>
            <a:normAutofit/>
          </a:bodyPr>
          <a:lstStyle>
            <a:lvl1pPr marL="73152" indent="0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lang="ko-KR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Shooting ( with Unity 3D) </a:t>
            </a:r>
          </a:p>
          <a:p>
            <a:pPr marL="530352" indent="-457200">
              <a:buFontTx/>
              <a:buChar char="-"/>
            </a:pPr>
            <a:r>
              <a:rPr lang="en-US" altLang="ko-KR" dirty="0" smtClean="0"/>
              <a:t>VR</a:t>
            </a:r>
            <a:r>
              <a:rPr lang="ko-KR" altLang="en-US" dirty="0"/>
              <a:t>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20" y="2924944"/>
            <a:ext cx="7357426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68880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인칭 슈팅게임</a:t>
            </a:r>
            <a:endParaRPr lang="ko-KR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390983" y="1127364"/>
            <a:ext cx="7406640" cy="1509548"/>
          </a:xfrm>
          <a:prstGeom prst="rect">
            <a:avLst/>
          </a:prstGeom>
        </p:spPr>
        <p:txBody>
          <a:bodyPr>
            <a:normAutofit/>
          </a:bodyPr>
          <a:lstStyle>
            <a:lvl1pPr marL="73152" indent="0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lang="ko-KR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기본 인터페이스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머리 회전 및 버튼 클릭을 통한 발사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화면상단에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확인</a:t>
            </a:r>
            <a:endParaRPr lang="en-US" altLang="ko-KR" dirty="0"/>
          </a:p>
          <a:p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36912"/>
            <a:ext cx="5904656" cy="39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68880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목표물 폭발 효과</a:t>
            </a:r>
            <a:endParaRPr lang="ko-KR" dirty="0"/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432560" y="1196752"/>
            <a:ext cx="7406640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73152" indent="0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lang="ko-KR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0352" indent="-457200">
              <a:buFontTx/>
              <a:buChar char="-"/>
            </a:pPr>
            <a:r>
              <a:rPr lang="en-US" altLang="ko-KR" dirty="0" err="1" smtClean="0"/>
              <a:t>Raycast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응용</a:t>
            </a:r>
            <a:r>
              <a:rPr lang="en-US" altLang="ko-KR" dirty="0" smtClean="0"/>
              <a:t>.</a:t>
            </a:r>
          </a:p>
          <a:p>
            <a:pPr marL="530352" indent="-457200">
              <a:buFontTx/>
              <a:buChar char="-"/>
            </a:pPr>
            <a:r>
              <a:rPr lang="ko-KR" altLang="en-US" dirty="0" smtClean="0"/>
              <a:t>목표물 체력 게이지</a:t>
            </a:r>
            <a:endParaRPr lang="en-US" altLang="ko-KR" dirty="0" smtClean="0"/>
          </a:p>
          <a:p>
            <a:pPr marL="530352" indent="-457200">
              <a:buFontTx/>
              <a:buChar char="-"/>
            </a:pPr>
            <a:r>
              <a:rPr lang="ko-KR" altLang="en-US" dirty="0" smtClean="0"/>
              <a:t>폭발 </a:t>
            </a:r>
            <a:r>
              <a:rPr lang="ko-KR" altLang="en-US" dirty="0" err="1" smtClean="0"/>
              <a:t>파티클</a:t>
            </a:r>
            <a:r>
              <a:rPr lang="ko-KR" altLang="en-US" dirty="0"/>
              <a:t> </a:t>
            </a:r>
            <a:r>
              <a:rPr lang="ko-KR" altLang="en-US" dirty="0" smtClean="0"/>
              <a:t>및 음향</a:t>
            </a:r>
            <a:endParaRPr lang="en-US" altLang="ko-KR" dirty="0"/>
          </a:p>
        </p:txBody>
      </p:sp>
      <p:pic>
        <p:nvPicPr>
          <p:cNvPr id="3" name="녹화_2016_12_12_16_52_57_1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58367" y="3068960"/>
            <a:ext cx="3872816" cy="2592288"/>
          </a:xfrm>
          <a:prstGeom prst="rect">
            <a:avLst/>
          </a:prstGeom>
        </p:spPr>
      </p:pic>
      <p:pic>
        <p:nvPicPr>
          <p:cNvPr id="4" name="녹화_2016_12_12_16_54_10_416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86061" y="3068960"/>
            <a:ext cx="387281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68880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Bezier Spline</a:t>
            </a:r>
            <a:endParaRPr lang="ko-KR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390983" y="1127364"/>
            <a:ext cx="7406640" cy="3813804"/>
          </a:xfrm>
          <a:prstGeom prst="rect">
            <a:avLst/>
          </a:prstGeom>
        </p:spPr>
        <p:txBody>
          <a:bodyPr>
            <a:normAutofit/>
          </a:bodyPr>
          <a:lstStyle>
            <a:lvl1pPr marL="73152" indent="0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lang="ko-KR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Bezier spline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script.</a:t>
            </a:r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515655" cy="2736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48" y="3733205"/>
            <a:ext cx="3419475" cy="284797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64088" y="4653136"/>
            <a:ext cx="1944216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68880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Bezier Spline</a:t>
            </a:r>
            <a:endParaRPr lang="ko-KR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390983" y="1127364"/>
            <a:ext cx="7406640" cy="5541996"/>
          </a:xfrm>
          <a:prstGeom prst="rect">
            <a:avLst/>
          </a:prstGeom>
        </p:spPr>
        <p:txBody>
          <a:bodyPr>
            <a:normAutofit/>
          </a:bodyPr>
          <a:lstStyle>
            <a:lvl1pPr marL="73152" indent="0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lang="ko-KR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Bezier spline </a:t>
            </a:r>
            <a:r>
              <a:rPr lang="ko-KR" altLang="en-US" dirty="0" smtClean="0"/>
              <a:t>을 따라 움직이는 </a:t>
            </a:r>
            <a:r>
              <a:rPr lang="en-US" altLang="ko-KR" dirty="0" smtClean="0"/>
              <a:t>object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플레이어의 자유로운 이동경로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녹화_2016_12_12_16_43_37_79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32560" y="1844823"/>
            <a:ext cx="6163776" cy="37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2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7406640" cy="794708"/>
          </a:xfrm>
        </p:spPr>
        <p:txBody>
          <a:bodyPr>
            <a:norm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lay with </a:t>
            </a:r>
            <a:r>
              <a:rPr lang="en-US" altLang="ko-KR" dirty="0" err="1" smtClean="0"/>
              <a:t>GearVR</a:t>
            </a:r>
            <a:r>
              <a:rPr lang="en-US" altLang="ko-KR" dirty="0" smtClean="0"/>
              <a:t> .</a:t>
            </a:r>
            <a:endParaRPr lang="ko-KR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390983" y="1127364"/>
            <a:ext cx="7406640" cy="3813804"/>
          </a:xfrm>
          <a:prstGeom prst="rect">
            <a:avLst/>
          </a:prstGeom>
        </p:spPr>
        <p:txBody>
          <a:bodyPr>
            <a:normAutofit/>
          </a:bodyPr>
          <a:lstStyle>
            <a:lvl1pPr marL="73152" indent="0" algn="l" rtl="0" eaLnBrk="1" latin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lang="ko-KR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lang="ko-K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pPr marL="530352" indent="-45720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39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B5755B3-5990-42EF-AD09-6BA952B0B9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전략 제안 프레젠테이션</Template>
  <TotalTime>0</TotalTime>
  <Words>78</Words>
  <Application>Microsoft Office PowerPoint</Application>
  <PresentationFormat>화면 슬라이드 쇼(4:3)</PresentationFormat>
  <Paragraphs>42</Paragraphs>
  <Slides>6</Slides>
  <Notes>6</Notes>
  <HiddenSlides>0</HiddenSlides>
  <MMClips>3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HY엽서L</vt:lpstr>
      <vt:lpstr>맑은 고딕</vt:lpstr>
      <vt:lpstr>휴먼매직체</vt:lpstr>
      <vt:lpstr>Calibri</vt:lpstr>
      <vt:lpstr>Gill Sans MT</vt:lpstr>
      <vt:lpstr>Verdana</vt:lpstr>
      <vt:lpstr>Wingdings</vt:lpstr>
      <vt:lpstr>Wingdings 2</vt:lpstr>
      <vt:lpstr>태양</vt:lpstr>
      <vt:lpstr>텀 프로젝트 최종발표</vt:lpstr>
      <vt:lpstr>1인칭 슈팅게임</vt:lpstr>
      <vt:lpstr>목표물 폭발 효과</vt:lpstr>
      <vt:lpstr>Bezier Spline</vt:lpstr>
      <vt:lpstr>Bezier Spline</vt:lpstr>
      <vt:lpstr>Play with GearVR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2016-04-26T09:23:58Z</dcterms:created>
  <dcterms:modified xsi:type="dcterms:W3CDTF">2016-12-12T07:58:32Z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