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9" r:id="rId4"/>
    <p:sldId id="260" r:id="rId5"/>
    <p:sldId id="279" r:id="rId6"/>
    <p:sldId id="281" r:id="rId7"/>
    <p:sldId id="261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56" y="114"/>
      </p:cViewPr>
      <p:guideLst>
        <p:guide orient="horz" pos="37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84AF-FD1C-48EB-A5C8-FA1E7F8BA59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EC8D-2D8D-4ABC-B2D7-0D3C05B6C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4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2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60EE-4608-4BBF-BCDA-17964BC37C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1352-7DB6-4A81-A29E-20CFCE2E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99680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44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연합학습</a:t>
            </a: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플랫폼 구축 및 개발</a:t>
            </a:r>
            <a:endParaRPr lang="en-US" altLang="ko-KR" sz="4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28497" y="5464860"/>
            <a:ext cx="2034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주식회사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ㅇㅇㅇ</a:t>
            </a:r>
            <a:r>
              <a: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홍길동</a:t>
            </a: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98195828-653F-0941-B54B-AD125191EA28}"/>
              </a:ext>
            </a:extLst>
          </p:cNvPr>
          <p:cNvSpPr/>
          <p:nvPr/>
        </p:nvSpPr>
        <p:spPr>
          <a:xfrm>
            <a:off x="8772525" y="5422000"/>
            <a:ext cx="1052831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연구책임자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3C0D0-2AAC-AA4F-9FF3-9CC7A9D5DB57}"/>
              </a:ext>
            </a:extLst>
          </p:cNvPr>
          <p:cNvSpPr txBox="1"/>
          <p:nvPr/>
        </p:nvSpPr>
        <p:spPr>
          <a:xfrm>
            <a:off x="7858762" y="88900"/>
            <a:ext cx="4333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</a:t>
            </a:r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제</a:t>
            </a:r>
            <a:r>
              <a:rPr lang="en-US" altLang="ko-KR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ko-KR" altLang="en-US" sz="11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연합학습</a:t>
            </a:r>
            <a:r>
              <a:rPr lang="ko-KR" altLang="en-US" sz="11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신약개발 가속화 프로젝트 사업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28497" y="6001500"/>
            <a:ext cx="2034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주식회사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ㅇㅇㅇ</a:t>
            </a:r>
            <a:endParaRPr lang="ko-KR" altLang="en-US" sz="12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98195828-653F-0941-B54B-AD125191EA28}"/>
              </a:ext>
            </a:extLst>
          </p:cNvPr>
          <p:cNvSpPr/>
          <p:nvPr/>
        </p:nvSpPr>
        <p:spPr>
          <a:xfrm>
            <a:off x="8772525" y="5958640"/>
            <a:ext cx="1052831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공동연구기관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28497" y="4928220"/>
            <a:ext cx="2034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주식회사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ㅇㅇㅇ</a:t>
            </a:r>
            <a:r>
              <a: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98195828-653F-0941-B54B-AD125191EA28}"/>
              </a:ext>
            </a:extLst>
          </p:cNvPr>
          <p:cNvSpPr/>
          <p:nvPr/>
        </p:nvSpPr>
        <p:spPr>
          <a:xfrm>
            <a:off x="8772525" y="4885360"/>
            <a:ext cx="1052831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주관연구기관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5" y="6278498"/>
            <a:ext cx="1162050" cy="41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19681" y="6278498"/>
            <a:ext cx="1162050" cy="41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로고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82187" y="6278498"/>
            <a:ext cx="1162050" cy="41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6013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nics 12 03259 g003 550">
            <a:extLst>
              <a:ext uri="{FF2B5EF4-FFF2-40B4-BE49-F238E27FC236}">
                <a16:creationId xmlns:a16="http://schemas.microsoft.com/office/drawing/2014/main" id="{23F5AC4E-3B99-4520-9985-CAC4C772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98" y="735468"/>
            <a:ext cx="7017203" cy="429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B66D17C-F517-453B-B93B-2A228DB2EFE2}"/>
              </a:ext>
            </a:extLst>
          </p:cNvPr>
          <p:cNvSpPr/>
          <p:nvPr/>
        </p:nvSpPr>
        <p:spPr>
          <a:xfrm>
            <a:off x="2786740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6D4073-0F37-41EC-97E8-F862EE01BCF9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013163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00AFCF-CA32-4687-AA22-4D3A3A5E97FE}"/>
              </a:ext>
            </a:extLst>
          </p:cNvPr>
          <p:cNvSpPr/>
          <p:nvPr/>
        </p:nvSpPr>
        <p:spPr>
          <a:xfrm>
            <a:off x="3396337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3E81BA-B61D-4AE9-840F-F8D9E19D4A20}"/>
              </a:ext>
            </a:extLst>
          </p:cNvPr>
          <p:cNvSpPr/>
          <p:nvPr/>
        </p:nvSpPr>
        <p:spPr>
          <a:xfrm>
            <a:off x="4005934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8548FF-4FDD-45CD-8E3A-C361EA230BAD}"/>
              </a:ext>
            </a:extLst>
          </p:cNvPr>
          <p:cNvSpPr/>
          <p:nvPr/>
        </p:nvSpPr>
        <p:spPr>
          <a:xfrm>
            <a:off x="4615531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5D897DD-8A06-48AA-AD79-500C521E964C}"/>
              </a:ext>
            </a:extLst>
          </p:cNvPr>
          <p:cNvSpPr/>
          <p:nvPr/>
        </p:nvSpPr>
        <p:spPr>
          <a:xfrm>
            <a:off x="5225128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D183382-94ED-4127-9188-D1401FD119FC}"/>
              </a:ext>
            </a:extLst>
          </p:cNvPr>
          <p:cNvSpPr/>
          <p:nvPr/>
        </p:nvSpPr>
        <p:spPr>
          <a:xfrm>
            <a:off x="5834725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1AE80C7-98BB-410D-A587-FA682155C26E}"/>
              </a:ext>
            </a:extLst>
          </p:cNvPr>
          <p:cNvSpPr/>
          <p:nvPr/>
        </p:nvSpPr>
        <p:spPr>
          <a:xfrm>
            <a:off x="6444322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A099090-7EB6-438F-9840-D827BE757FA6}"/>
              </a:ext>
            </a:extLst>
          </p:cNvPr>
          <p:cNvSpPr/>
          <p:nvPr/>
        </p:nvSpPr>
        <p:spPr>
          <a:xfrm>
            <a:off x="7053919" y="5120639"/>
            <a:ext cx="226423" cy="243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7DED329-39AC-4B8F-AADF-1F640BD81A14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3622760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206009-A88F-4658-BD76-CB46DC3EAE0E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4232357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7762698-5871-4792-BBEE-25187E01AC6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841954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9F88D2-B42E-4F2F-AE50-B3F5F17D0BC5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5451551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AE74C5-B28C-427E-BDDB-2B597A7CA86C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61148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67456A-66E1-45C0-8A19-D83A824BE04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6670745" y="5242559"/>
            <a:ext cx="3831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9E3E2BEA-3CCC-4C87-974E-9AD9F74A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99" y="1069643"/>
            <a:ext cx="7023201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12" y="1343831"/>
            <a:ext cx="11382113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연구개발 과제의 필요성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ADMET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연합학습의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30580" y="1730059"/>
            <a:ext cx="4899660" cy="910106"/>
            <a:chOff x="665451" y="1830981"/>
            <a:chExt cx="2705100" cy="12467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직사각형 15"/>
            <p:cNvSpPr/>
            <p:nvPr/>
          </p:nvSpPr>
          <p:spPr>
            <a:xfrm>
              <a:off x="665451" y="2142131"/>
              <a:ext cx="2705100" cy="935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30580" y="2010105"/>
            <a:ext cx="4899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A8E99A6-7F33-584D-9EFE-1FF7BA8E7C26}"/>
              </a:ext>
            </a:extLst>
          </p:cNvPr>
          <p:cNvSpPr/>
          <p:nvPr/>
        </p:nvSpPr>
        <p:spPr>
          <a:xfrm>
            <a:off x="337981" y="1159125"/>
            <a:ext cx="3296760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ADMET ?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484620" y="1730059"/>
            <a:ext cx="4899660" cy="910106"/>
            <a:chOff x="665451" y="1830981"/>
            <a:chExt cx="2705100" cy="12467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직사각형 25"/>
            <p:cNvSpPr/>
            <p:nvPr/>
          </p:nvSpPr>
          <p:spPr>
            <a:xfrm>
              <a:off x="665451" y="2142131"/>
              <a:ext cx="2705100" cy="935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484620" y="2010105"/>
            <a:ext cx="4899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30579" y="2824871"/>
            <a:ext cx="4899661" cy="341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84619" y="2824871"/>
            <a:ext cx="4899661" cy="341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4985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45" y="1404791"/>
            <a:ext cx="5018509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731" y="1954518"/>
            <a:ext cx="4414956" cy="755869"/>
            <a:chOff x="665451" y="1830981"/>
            <a:chExt cx="2705100" cy="11253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/>
            <p:cNvSpPr/>
            <p:nvPr/>
          </p:nvSpPr>
          <p:spPr>
            <a:xfrm>
              <a:off x="665451" y="2142132"/>
              <a:ext cx="2705100" cy="814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E8BE0A-7E45-664E-B613-6B82CBF7315D}"/>
              </a:ext>
            </a:extLst>
          </p:cNvPr>
          <p:cNvSpPr txBox="1"/>
          <p:nvPr/>
        </p:nvSpPr>
        <p:spPr>
          <a:xfrm>
            <a:off x="537873" y="1512562"/>
            <a:ext cx="494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강조문구</a:t>
            </a:r>
            <a:endParaRPr lang="en-US" sz="11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12" y="2159324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09731" y="4146346"/>
            <a:ext cx="4414956" cy="727915"/>
            <a:chOff x="665451" y="1830981"/>
            <a:chExt cx="2705100" cy="10837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직사각형 24"/>
            <p:cNvSpPr/>
            <p:nvPr/>
          </p:nvSpPr>
          <p:spPr>
            <a:xfrm>
              <a:off x="665451" y="2142132"/>
              <a:ext cx="2705100" cy="772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0412" y="4338452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2535CE4-9550-CE4E-9549-8A7F8CC2D5C3}"/>
              </a:ext>
            </a:extLst>
          </p:cNvPr>
          <p:cNvSpPr/>
          <p:nvPr/>
        </p:nvSpPr>
        <p:spPr>
          <a:xfrm>
            <a:off x="332593" y="1159125"/>
            <a:ext cx="3557123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연구개발 과제의 필요성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ADMET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연합학습의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플랫폼의 필요성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9731" y="2824871"/>
            <a:ext cx="4414956" cy="107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09731" y="4988410"/>
            <a:ext cx="4414956" cy="1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045" y="1404791"/>
            <a:ext cx="5018509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820031" y="1954518"/>
            <a:ext cx="4414956" cy="755869"/>
            <a:chOff x="665451" y="1830981"/>
            <a:chExt cx="2705100" cy="11253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직사각형 63"/>
            <p:cNvSpPr/>
            <p:nvPr/>
          </p:nvSpPr>
          <p:spPr>
            <a:xfrm>
              <a:off x="665451" y="2142132"/>
              <a:ext cx="2705100" cy="814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AE8BE0A-7E45-664E-B613-6B82CBF7315D}"/>
              </a:ext>
            </a:extLst>
          </p:cNvPr>
          <p:cNvSpPr txBox="1"/>
          <p:nvPr/>
        </p:nvSpPr>
        <p:spPr>
          <a:xfrm>
            <a:off x="6748173" y="1512562"/>
            <a:ext cx="494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강조문구</a:t>
            </a:r>
            <a:endParaRPr lang="en-US" sz="11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90712" y="2159324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6820031" y="4146346"/>
            <a:ext cx="4414956" cy="727915"/>
            <a:chOff x="665451" y="1830981"/>
            <a:chExt cx="2705100" cy="10837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직사각형 68"/>
            <p:cNvSpPr/>
            <p:nvPr/>
          </p:nvSpPr>
          <p:spPr>
            <a:xfrm>
              <a:off x="665451" y="2142132"/>
              <a:ext cx="2705100" cy="772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890712" y="4338452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72" name="Rounded Rectangle 38">
            <a:extLst>
              <a:ext uri="{FF2B5EF4-FFF2-40B4-BE49-F238E27FC236}">
                <a16:creationId xmlns:a16="http://schemas.microsoft.com/office/drawing/2014/main" id="{42535CE4-9550-CE4E-9549-8A7F8CC2D5C3}"/>
              </a:ext>
            </a:extLst>
          </p:cNvPr>
          <p:cNvSpPr/>
          <p:nvPr/>
        </p:nvSpPr>
        <p:spPr>
          <a:xfrm>
            <a:off x="6542893" y="1159125"/>
            <a:ext cx="3557123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20031" y="2824871"/>
            <a:ext cx="4414956" cy="107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820031" y="4988410"/>
            <a:ext cx="4414956" cy="1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2661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45" y="1404791"/>
            <a:ext cx="5018509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731" y="1954518"/>
            <a:ext cx="4414956" cy="755869"/>
            <a:chOff x="665451" y="1830981"/>
            <a:chExt cx="2705100" cy="11253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/>
            <p:cNvSpPr/>
            <p:nvPr/>
          </p:nvSpPr>
          <p:spPr>
            <a:xfrm>
              <a:off x="665451" y="2142132"/>
              <a:ext cx="2705100" cy="814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AE8BE0A-7E45-664E-B613-6B82CBF7315D}"/>
              </a:ext>
            </a:extLst>
          </p:cNvPr>
          <p:cNvSpPr txBox="1"/>
          <p:nvPr/>
        </p:nvSpPr>
        <p:spPr>
          <a:xfrm>
            <a:off x="537873" y="1512562"/>
            <a:ext cx="494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강조문구</a:t>
            </a:r>
            <a:endParaRPr lang="en-US" sz="11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12" y="2159324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09731" y="4146346"/>
            <a:ext cx="4414956" cy="727915"/>
            <a:chOff x="665451" y="1830981"/>
            <a:chExt cx="2705100" cy="10837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직사각형 24"/>
            <p:cNvSpPr/>
            <p:nvPr/>
          </p:nvSpPr>
          <p:spPr>
            <a:xfrm>
              <a:off x="665451" y="2142132"/>
              <a:ext cx="2705100" cy="772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65451" y="1830981"/>
              <a:ext cx="2705100" cy="311150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0412" y="4338452"/>
            <a:ext cx="43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2535CE4-9550-CE4E-9549-8A7F8CC2D5C3}"/>
              </a:ext>
            </a:extLst>
          </p:cNvPr>
          <p:cNvSpPr/>
          <p:nvPr/>
        </p:nvSpPr>
        <p:spPr>
          <a:xfrm>
            <a:off x="332593" y="1159125"/>
            <a:ext cx="3557123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타이틀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9731" y="2824871"/>
            <a:ext cx="4414956" cy="107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09731" y="4988410"/>
            <a:ext cx="4414956" cy="132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045" y="1404791"/>
            <a:ext cx="5018509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8BE0A-7E45-664E-B613-6B82CBF7315D}"/>
              </a:ext>
            </a:extLst>
          </p:cNvPr>
          <p:cNvSpPr txBox="1"/>
          <p:nvPr/>
        </p:nvSpPr>
        <p:spPr>
          <a:xfrm>
            <a:off x="6748173" y="1512562"/>
            <a:ext cx="4943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강조문구</a:t>
            </a:r>
            <a:endParaRPr lang="en-US" sz="11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Rounded Rectangle 38">
            <a:extLst>
              <a:ext uri="{FF2B5EF4-FFF2-40B4-BE49-F238E27FC236}">
                <a16:creationId xmlns:a16="http://schemas.microsoft.com/office/drawing/2014/main" id="{42535CE4-9550-CE4E-9549-8A7F8CC2D5C3}"/>
              </a:ext>
            </a:extLst>
          </p:cNvPr>
          <p:cNvSpPr/>
          <p:nvPr/>
        </p:nvSpPr>
        <p:spPr>
          <a:xfrm>
            <a:off x="6542893" y="1159125"/>
            <a:ext cx="3557123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20031" y="1807751"/>
            <a:ext cx="4414956" cy="209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820031" y="4041648"/>
            <a:ext cx="4414956" cy="227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pic>
        <p:nvPicPr>
          <p:cNvPr id="32" name="Picture 3" descr="G:\자료\PPT 소스\화살표\330.png">
            <a:extLst>
              <a:ext uri="{FF2B5EF4-FFF2-40B4-BE49-F238E27FC236}">
                <a16:creationId xmlns:a16="http://schemas.microsoft.com/office/drawing/2014/main" id="{B232BE65-4F22-FB20-4845-D6845CE3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6200000">
            <a:off x="4534864" y="3285374"/>
            <a:ext cx="2733647" cy="932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4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타이틀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45" y="1404791"/>
            <a:ext cx="11379880" cy="507601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sp>
        <p:nvSpPr>
          <p:cNvPr id="79" name="Rounded Rectangle 38">
            <a:extLst>
              <a:ext uri="{FF2B5EF4-FFF2-40B4-BE49-F238E27FC236}">
                <a16:creationId xmlns:a16="http://schemas.microsoft.com/office/drawing/2014/main" id="{42535CE4-9550-CE4E-9549-8A7F8CC2D5C3}"/>
              </a:ext>
            </a:extLst>
          </p:cNvPr>
          <p:cNvSpPr/>
          <p:nvPr/>
        </p:nvSpPr>
        <p:spPr>
          <a:xfrm>
            <a:off x="332593" y="1159125"/>
            <a:ext cx="3557123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64D0832-F54F-EA72-E5CE-C5DCD60FC1B3}"/>
              </a:ext>
            </a:extLst>
          </p:cNvPr>
          <p:cNvGrpSpPr/>
          <p:nvPr/>
        </p:nvGrpSpPr>
        <p:grpSpPr>
          <a:xfrm>
            <a:off x="1350329" y="1856473"/>
            <a:ext cx="2643503" cy="614523"/>
            <a:chOff x="665451" y="1830981"/>
            <a:chExt cx="2705100" cy="967627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4DE3240-ACCD-415C-835A-33066C6DDFF6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BEF2775-4509-9A59-DEB3-3C2751CFFE4F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0163C68-86CD-C7D8-936C-F575D1BEB7B6}"/>
              </a:ext>
            </a:extLst>
          </p:cNvPr>
          <p:cNvGrpSpPr/>
          <p:nvPr/>
        </p:nvGrpSpPr>
        <p:grpSpPr>
          <a:xfrm>
            <a:off x="4912728" y="1856473"/>
            <a:ext cx="2643503" cy="614523"/>
            <a:chOff x="665451" y="1830981"/>
            <a:chExt cx="2705100" cy="96762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99A7920-3F97-B902-6D4C-FFA9717A8431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C10703B-81D9-002A-A4C8-3D4AE70DF23C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9C3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1FD64E1-1A67-8395-19D1-5FE9EA6B9D48}"/>
              </a:ext>
            </a:extLst>
          </p:cNvPr>
          <p:cNvGrpSpPr/>
          <p:nvPr/>
        </p:nvGrpSpPr>
        <p:grpSpPr>
          <a:xfrm>
            <a:off x="8443731" y="1856473"/>
            <a:ext cx="2643503" cy="614523"/>
            <a:chOff x="665451" y="1830981"/>
            <a:chExt cx="2705100" cy="967627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47983CC-0AE3-D442-9004-1B4CB41887A7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741B17A-34E9-C204-3FD4-F17D2FEF7132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8F0E9B1-4AD0-8818-B3E5-9EE127EF0A24}"/>
              </a:ext>
            </a:extLst>
          </p:cNvPr>
          <p:cNvGrpSpPr/>
          <p:nvPr/>
        </p:nvGrpSpPr>
        <p:grpSpPr>
          <a:xfrm>
            <a:off x="1350329" y="2608533"/>
            <a:ext cx="2643503" cy="614523"/>
            <a:chOff x="665451" y="1830981"/>
            <a:chExt cx="2705100" cy="96762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4B11177-F1C3-2BB9-4F41-5AEC68EB38B5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075C8CF-19D7-8C9E-C438-4111CAE28A85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9A060AF-2D6D-61E8-23E6-EC3B0990DBAA}"/>
              </a:ext>
            </a:extLst>
          </p:cNvPr>
          <p:cNvGrpSpPr/>
          <p:nvPr/>
        </p:nvGrpSpPr>
        <p:grpSpPr>
          <a:xfrm>
            <a:off x="1350329" y="3389328"/>
            <a:ext cx="2643503" cy="1099823"/>
            <a:chOff x="665451" y="1830981"/>
            <a:chExt cx="2705100" cy="1731778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3B97529-21A7-B702-DD37-1A460EABCDA3}"/>
                </a:ext>
              </a:extLst>
            </p:cNvPr>
            <p:cNvSpPr/>
            <p:nvPr/>
          </p:nvSpPr>
          <p:spPr>
            <a:xfrm>
              <a:off x="665451" y="2142129"/>
              <a:ext cx="2705100" cy="1420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D2EC5D4-1BF0-1BD2-AEEF-94C1930F4AEA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5068445-7322-E422-B5D3-E411947DBD8E}"/>
              </a:ext>
            </a:extLst>
          </p:cNvPr>
          <p:cNvGrpSpPr/>
          <p:nvPr/>
        </p:nvGrpSpPr>
        <p:grpSpPr>
          <a:xfrm>
            <a:off x="4912728" y="2608533"/>
            <a:ext cx="2643503" cy="614523"/>
            <a:chOff x="665451" y="1830981"/>
            <a:chExt cx="2705100" cy="96762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7A52A4E-2E28-2D2E-506C-E70341E3F947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13CD459-291A-EB26-500C-C7FDBE2E890D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B6378A6-FB38-2601-2B7A-0593A7831E85}"/>
              </a:ext>
            </a:extLst>
          </p:cNvPr>
          <p:cNvGrpSpPr/>
          <p:nvPr/>
        </p:nvGrpSpPr>
        <p:grpSpPr>
          <a:xfrm>
            <a:off x="4912728" y="3389328"/>
            <a:ext cx="2643503" cy="1099823"/>
            <a:chOff x="665451" y="1830981"/>
            <a:chExt cx="2705100" cy="173177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93F83D0-C2B5-B75C-FFA0-1BEC15E12147}"/>
                </a:ext>
              </a:extLst>
            </p:cNvPr>
            <p:cNvSpPr/>
            <p:nvPr/>
          </p:nvSpPr>
          <p:spPr>
            <a:xfrm>
              <a:off x="665451" y="2142129"/>
              <a:ext cx="2705100" cy="1420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ACE25E6-7AA2-0512-65DF-15B6AD2EAB81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6DB55E-911F-6F90-9072-DCBBE314BE44}"/>
              </a:ext>
            </a:extLst>
          </p:cNvPr>
          <p:cNvGrpSpPr/>
          <p:nvPr/>
        </p:nvGrpSpPr>
        <p:grpSpPr>
          <a:xfrm>
            <a:off x="8443731" y="2608533"/>
            <a:ext cx="2643503" cy="614523"/>
            <a:chOff x="665451" y="1830981"/>
            <a:chExt cx="2705100" cy="96762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08A43F-DAB2-AFEE-530C-B414A1B4EEA8}"/>
                </a:ext>
              </a:extLst>
            </p:cNvPr>
            <p:cNvSpPr/>
            <p:nvPr/>
          </p:nvSpPr>
          <p:spPr>
            <a:xfrm>
              <a:off x="665451" y="2142131"/>
              <a:ext cx="2705100" cy="6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C36CA67-91F5-1F0D-A59E-3AEFB6856BB6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2037380-CA58-0EB7-969F-DE949D989353}"/>
              </a:ext>
            </a:extLst>
          </p:cNvPr>
          <p:cNvGrpSpPr/>
          <p:nvPr/>
        </p:nvGrpSpPr>
        <p:grpSpPr>
          <a:xfrm>
            <a:off x="8443731" y="3389328"/>
            <a:ext cx="2643503" cy="1099823"/>
            <a:chOff x="665451" y="1830981"/>
            <a:chExt cx="2705100" cy="173177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B03E02B-A06A-9D34-2A8E-C1754193319C}"/>
                </a:ext>
              </a:extLst>
            </p:cNvPr>
            <p:cNvSpPr/>
            <p:nvPr/>
          </p:nvSpPr>
          <p:spPr>
            <a:xfrm>
              <a:off x="665451" y="2142129"/>
              <a:ext cx="2705100" cy="1420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lnSpc>
                  <a:spcPct val="150000"/>
                </a:lnSpc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en-US" altLang="ko-KR" sz="11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97CEB32-396B-207A-7CE5-3EAA95C5A1E5}"/>
                </a:ext>
              </a:extLst>
            </p:cNvPr>
            <p:cNvSpPr/>
            <p:nvPr/>
          </p:nvSpPr>
          <p:spPr>
            <a:xfrm>
              <a:off x="665451" y="1830981"/>
              <a:ext cx="2705100" cy="388107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sp>
        <p:nvSpPr>
          <p:cNvPr id="107" name="사각형: 둥근 모서리 60">
            <a:extLst>
              <a:ext uri="{FF2B5EF4-FFF2-40B4-BE49-F238E27FC236}">
                <a16:creationId xmlns:a16="http://schemas.microsoft.com/office/drawing/2014/main" id="{889B789B-3BDA-68F8-5C9C-A30422498D87}"/>
              </a:ext>
            </a:extLst>
          </p:cNvPr>
          <p:cNvSpPr/>
          <p:nvPr/>
        </p:nvSpPr>
        <p:spPr>
          <a:xfrm>
            <a:off x="1054852" y="1708628"/>
            <a:ext cx="3200473" cy="3190697"/>
          </a:xfrm>
          <a:prstGeom prst="roundRect">
            <a:avLst>
              <a:gd name="adj" fmla="val 307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63">
            <a:extLst>
              <a:ext uri="{FF2B5EF4-FFF2-40B4-BE49-F238E27FC236}">
                <a16:creationId xmlns:a16="http://schemas.microsoft.com/office/drawing/2014/main" id="{DAD81DC9-E57C-7AB0-C775-97ADE025480E}"/>
              </a:ext>
            </a:extLst>
          </p:cNvPr>
          <p:cNvSpPr/>
          <p:nvPr/>
        </p:nvSpPr>
        <p:spPr>
          <a:xfrm>
            <a:off x="4550802" y="1708628"/>
            <a:ext cx="3200473" cy="3190697"/>
          </a:xfrm>
          <a:prstGeom prst="roundRect">
            <a:avLst>
              <a:gd name="adj" fmla="val 307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66">
            <a:extLst>
              <a:ext uri="{FF2B5EF4-FFF2-40B4-BE49-F238E27FC236}">
                <a16:creationId xmlns:a16="http://schemas.microsoft.com/office/drawing/2014/main" id="{2B270E4C-705C-35C3-476A-7E9BAF12BD0F}"/>
              </a:ext>
            </a:extLst>
          </p:cNvPr>
          <p:cNvSpPr/>
          <p:nvPr/>
        </p:nvSpPr>
        <p:spPr>
          <a:xfrm>
            <a:off x="8098114" y="1708628"/>
            <a:ext cx="3200473" cy="3190697"/>
          </a:xfrm>
          <a:prstGeom prst="roundRect">
            <a:avLst>
              <a:gd name="adj" fmla="val 307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3" descr="G:\자료\PPT 소스\화살표\330.png">
            <a:extLst>
              <a:ext uri="{FF2B5EF4-FFF2-40B4-BE49-F238E27FC236}">
                <a16:creationId xmlns:a16="http://schemas.microsoft.com/office/drawing/2014/main" id="{B232BE65-4F22-FB20-4845-D6845CE3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68736" y="4259304"/>
            <a:ext cx="2733647" cy="932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사각형: 둥근 모서리 70">
            <a:extLst>
              <a:ext uri="{FF2B5EF4-FFF2-40B4-BE49-F238E27FC236}">
                <a16:creationId xmlns:a16="http://schemas.microsoft.com/office/drawing/2014/main" id="{A85AA7D5-C6C0-3306-259A-20D923C22B56}"/>
              </a:ext>
            </a:extLst>
          </p:cNvPr>
          <p:cNvSpPr/>
          <p:nvPr/>
        </p:nvSpPr>
        <p:spPr>
          <a:xfrm>
            <a:off x="4688840" y="5217788"/>
            <a:ext cx="2839720" cy="387317"/>
          </a:xfrm>
          <a:prstGeom prst="roundRect">
            <a:avLst>
              <a:gd name="adj" fmla="val 50000"/>
            </a:avLst>
          </a:prstGeom>
          <a:solidFill>
            <a:srgbClr val="002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112" name="사각형: 둥근 모서리 73">
            <a:extLst>
              <a:ext uri="{FF2B5EF4-FFF2-40B4-BE49-F238E27FC236}">
                <a16:creationId xmlns:a16="http://schemas.microsoft.com/office/drawing/2014/main" id="{18749D07-C405-8867-9E94-13C0AD1D3A83}"/>
              </a:ext>
            </a:extLst>
          </p:cNvPr>
          <p:cNvSpPr/>
          <p:nvPr/>
        </p:nvSpPr>
        <p:spPr>
          <a:xfrm>
            <a:off x="2672081" y="5220173"/>
            <a:ext cx="1679705" cy="387317"/>
          </a:xfrm>
          <a:prstGeom prst="roundRect">
            <a:avLst>
              <a:gd name="adj" fmla="val 50000"/>
            </a:avLst>
          </a:prstGeom>
          <a:solidFill>
            <a:srgbClr val="002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113" name="사각형: 둥근 모서리 79">
            <a:extLst>
              <a:ext uri="{FF2B5EF4-FFF2-40B4-BE49-F238E27FC236}">
                <a16:creationId xmlns:a16="http://schemas.microsoft.com/office/drawing/2014/main" id="{EA4672AC-E0BE-9800-E450-A45E3ABECE24}"/>
              </a:ext>
            </a:extLst>
          </p:cNvPr>
          <p:cNvSpPr/>
          <p:nvPr/>
        </p:nvSpPr>
        <p:spPr>
          <a:xfrm>
            <a:off x="3754120" y="5801637"/>
            <a:ext cx="2052321" cy="387317"/>
          </a:xfrm>
          <a:prstGeom prst="roundRect">
            <a:avLst>
              <a:gd name="adj" fmla="val 50000"/>
            </a:avLst>
          </a:prstGeom>
          <a:solidFill>
            <a:srgbClr val="002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114" name="사각형: 둥근 모서리 82">
            <a:extLst>
              <a:ext uri="{FF2B5EF4-FFF2-40B4-BE49-F238E27FC236}">
                <a16:creationId xmlns:a16="http://schemas.microsoft.com/office/drawing/2014/main" id="{6014E15E-B476-39B1-0901-E5F283FC07E6}"/>
              </a:ext>
            </a:extLst>
          </p:cNvPr>
          <p:cNvSpPr/>
          <p:nvPr/>
        </p:nvSpPr>
        <p:spPr>
          <a:xfrm>
            <a:off x="7866194" y="5204697"/>
            <a:ext cx="1851459" cy="387317"/>
          </a:xfrm>
          <a:prstGeom prst="roundRect">
            <a:avLst>
              <a:gd name="adj" fmla="val 50000"/>
            </a:avLst>
          </a:prstGeom>
          <a:solidFill>
            <a:srgbClr val="002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115" name="사각형: 둥근 모서리 83">
            <a:extLst>
              <a:ext uri="{FF2B5EF4-FFF2-40B4-BE49-F238E27FC236}">
                <a16:creationId xmlns:a16="http://schemas.microsoft.com/office/drawing/2014/main" id="{7EC329A1-84E3-8F11-514A-F08352B54B08}"/>
              </a:ext>
            </a:extLst>
          </p:cNvPr>
          <p:cNvSpPr/>
          <p:nvPr/>
        </p:nvSpPr>
        <p:spPr>
          <a:xfrm>
            <a:off x="6517641" y="5781651"/>
            <a:ext cx="2103353" cy="387317"/>
          </a:xfrm>
          <a:prstGeom prst="roundRect">
            <a:avLst>
              <a:gd name="adj" fmla="val 50000"/>
            </a:avLst>
          </a:prstGeom>
          <a:solidFill>
            <a:srgbClr val="0027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992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타이틀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43331" y="1060213"/>
            <a:ext cx="605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r>
              <a:rPr lang="en-US" altLang="ko-KR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7984" y="3744131"/>
            <a:ext cx="3480502" cy="2511889"/>
            <a:chOff x="665451" y="1830981"/>
            <a:chExt cx="2705100" cy="15513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직사각형 3"/>
            <p:cNvSpPr/>
            <p:nvPr/>
          </p:nvSpPr>
          <p:spPr>
            <a:xfrm>
              <a:off x="665451" y="2041275"/>
              <a:ext cx="2705100" cy="1341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5451" y="1830981"/>
              <a:ext cx="2705100" cy="210294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77622" y="3744131"/>
            <a:ext cx="3480502" cy="2511888"/>
            <a:chOff x="665451" y="1830981"/>
            <a:chExt cx="2705100" cy="15513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/>
            <p:cNvSpPr/>
            <p:nvPr/>
          </p:nvSpPr>
          <p:spPr>
            <a:xfrm>
              <a:off x="665451" y="2041275"/>
              <a:ext cx="2705100" cy="1341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5451" y="1830981"/>
              <a:ext cx="2705100" cy="210294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378123" y="3744131"/>
            <a:ext cx="3480502" cy="2511888"/>
            <a:chOff x="665451" y="1830981"/>
            <a:chExt cx="2705100" cy="18494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665451" y="2041275"/>
              <a:ext cx="2705100" cy="1639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4150" marR="38100" indent="-184150" fontAlgn="base"/>
              <a:endParaRPr lang="ko-KR" altLang="en-US" sz="10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451" y="1830981"/>
              <a:ext cx="2705100" cy="210294"/>
            </a:xfrm>
            <a:prstGeom prst="rect">
              <a:avLst/>
            </a:prstGeom>
            <a:solidFill>
              <a:srgbClr val="002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타이틀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60844" y="4134516"/>
            <a:ext cx="33136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ko-KR" altLang="en-US" sz="1000" dirty="0">
              <a:solidFill>
                <a:srgbClr val="232B7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4" y="5029409"/>
            <a:ext cx="3480502" cy="12266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</p:pic>
      <p:sp>
        <p:nvSpPr>
          <p:cNvPr id="14" name="직사각형 13"/>
          <p:cNvSpPr/>
          <p:nvPr/>
        </p:nvSpPr>
        <p:spPr>
          <a:xfrm>
            <a:off x="4377621" y="4134516"/>
            <a:ext cx="30437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ko-KR" altLang="en-US" sz="1000" dirty="0">
              <a:solidFill>
                <a:srgbClr val="232B7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89551" y="4134516"/>
            <a:ext cx="34657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ko-KR" altLang="en-US" sz="1000" dirty="0">
              <a:solidFill>
                <a:srgbClr val="232B7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337982" y="1714501"/>
            <a:ext cx="1060450" cy="291571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7983" y="2065048"/>
            <a:ext cx="11520642" cy="906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4150" marR="38100" indent="-184150" fontAlgn="base"/>
            <a:endParaRPr lang="ko-KR" altLang="en-US" sz="1000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208" y="2234815"/>
            <a:ext cx="361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solidFill>
                  <a:srgbClr val="232B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86019" y="2234815"/>
            <a:ext cx="361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solidFill>
                  <a:srgbClr val="232B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6030" y="2234815"/>
            <a:ext cx="361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solidFill>
                  <a:srgbClr val="232B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241562" y="2164081"/>
            <a:ext cx="0" cy="6555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004931" y="2164081"/>
            <a:ext cx="0" cy="6555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각형 22"/>
          <p:cNvSpPr/>
          <p:nvPr/>
        </p:nvSpPr>
        <p:spPr>
          <a:xfrm>
            <a:off x="337982" y="3353690"/>
            <a:ext cx="6344760" cy="291571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60" y="5029409"/>
            <a:ext cx="3509946" cy="12395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81" y="5029409"/>
            <a:ext cx="3451062" cy="12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8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-118099" y="3607973"/>
            <a:ext cx="4337425" cy="2927355"/>
            <a:chOff x="2836972" y="1047753"/>
            <a:chExt cx="3647879" cy="292735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037380-CA58-0EB7-969F-DE949D989353}"/>
                </a:ext>
              </a:extLst>
            </p:cNvPr>
            <p:cNvGrpSpPr/>
            <p:nvPr/>
          </p:nvGrpSpPr>
          <p:grpSpPr>
            <a:xfrm>
              <a:off x="3698098" y="1363740"/>
              <a:ext cx="2786753" cy="2611368"/>
              <a:chOff x="526464" y="1830981"/>
              <a:chExt cx="2982996" cy="46533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B03E02B-A06A-9D34-2A8E-C1754193319C}"/>
                  </a:ext>
                </a:extLst>
              </p:cNvPr>
              <p:cNvSpPr/>
              <p:nvPr/>
            </p:nvSpPr>
            <p:spPr>
              <a:xfrm>
                <a:off x="526464" y="2142129"/>
                <a:ext cx="2982996" cy="4342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4150" marR="38100" indent="-184150" algn="ctr" fontAlgn="base"/>
                <a:endParaRPr lang="en-US" altLang="ko-KR" sz="1100" kern="0" spc="-3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7CEB32-396B-207A-7CE5-3EAA95C5A1E5}"/>
                  </a:ext>
                </a:extLst>
              </p:cNvPr>
              <p:cNvSpPr/>
              <p:nvPr/>
            </p:nvSpPr>
            <p:spPr>
              <a:xfrm>
                <a:off x="526464" y="1830981"/>
                <a:ext cx="2982996" cy="388108"/>
              </a:xfrm>
              <a:prstGeom prst="rect">
                <a:avLst/>
              </a:prstGeom>
              <a:solidFill>
                <a:srgbClr val="0027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타이틀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099461" y="1660064"/>
              <a:ext cx="2145025" cy="2239867"/>
              <a:chOff x="1396029" y="3246666"/>
              <a:chExt cx="2145025" cy="2239867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428818" y="3290874"/>
                <a:ext cx="2021921" cy="1826328"/>
                <a:chOff x="1428818" y="3290874"/>
                <a:chExt cx="2021921" cy="1826328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589151" y="4944495"/>
                  <a:ext cx="229446" cy="172706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428818" y="3290874"/>
                  <a:ext cx="0" cy="1826327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1428818" y="5117201"/>
                  <a:ext cx="202192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/>
                <p:cNvSpPr/>
                <p:nvPr/>
              </p:nvSpPr>
              <p:spPr>
                <a:xfrm>
                  <a:off x="1970616" y="4757533"/>
                  <a:ext cx="229446" cy="359668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378368" y="4592712"/>
                  <a:ext cx="229446" cy="524490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768146" y="4228270"/>
                  <a:ext cx="229446" cy="888932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146451" y="3783702"/>
                  <a:ext cx="229446" cy="1333500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1490044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2023</a:t>
                </a:r>
                <a:endParaRPr lang="ko-KR" altLang="en-US" sz="8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875666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2024</a:t>
                </a:r>
                <a:endParaRPr lang="ko-KR" altLang="en-US" sz="8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282194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2025</a:t>
                </a:r>
                <a:endParaRPr lang="ko-KR" altLang="en-US" sz="8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77513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2026</a:t>
                </a:r>
                <a:endParaRPr lang="ko-KR" altLang="en-US" sz="8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046771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2027</a:t>
                </a:r>
                <a:endParaRPr lang="ko-KR" altLang="en-US" sz="8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019116" y="3373880"/>
                <a:ext cx="521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40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억 </a:t>
                </a:r>
                <a:endParaRPr lang="en-US" altLang="ko-KR" sz="1000" kern="0" spc="-3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300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</a:t>
                </a:r>
                <a:endParaRPr lang="ko-KR" altLang="en-US" sz="10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96419" y="4515173"/>
                <a:ext cx="5966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억 </a:t>
                </a:r>
                <a:endParaRPr lang="en-US" altLang="ko-KR" sz="1000" kern="0" spc="-3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8800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</a:t>
                </a:r>
                <a:endParaRPr lang="ko-KR" altLang="en-US" sz="10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43328" y="3568250"/>
                <a:ext cx="11576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CAGR 45.7%</a:t>
                </a:r>
                <a:endParaRPr lang="ko-KR" altLang="en-US" sz="1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232691" y="5301867"/>
                <a:ext cx="931851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err="1"/>
                  <a:t>출처출처출처출처출처출처</a:t>
                </a:r>
                <a:endParaRPr lang="ko-KR" altLang="en-US" sz="6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396029" y="3246666"/>
                <a:ext cx="62709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단위</a:t>
                </a:r>
                <a:r>
                  <a:rPr lang="en-US" altLang="ko-KR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달러</a:t>
                </a:r>
                <a:r>
                  <a:rPr lang="en-US" altLang="ko-KR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ko-KR" altLang="en-US" sz="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7" name="원호 86"/>
            <p:cNvSpPr/>
            <p:nvPr/>
          </p:nvSpPr>
          <p:spPr>
            <a:xfrm rot="5400000">
              <a:off x="3238472" y="646253"/>
              <a:ext cx="2316327" cy="3119328"/>
            </a:xfrm>
            <a:prstGeom prst="arc">
              <a:avLst>
                <a:gd name="adj1" fmla="val 16199996"/>
                <a:gd name="adj2" fmla="val 0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-151634" y="827504"/>
            <a:ext cx="4377300" cy="2927353"/>
            <a:chOff x="-491377" y="1047755"/>
            <a:chExt cx="3681415" cy="292735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037380-CA58-0EB7-969F-DE949D989353}"/>
                </a:ext>
              </a:extLst>
            </p:cNvPr>
            <p:cNvGrpSpPr/>
            <p:nvPr/>
          </p:nvGrpSpPr>
          <p:grpSpPr>
            <a:xfrm>
              <a:off x="403284" y="1363740"/>
              <a:ext cx="2786754" cy="2611368"/>
              <a:chOff x="665451" y="1830981"/>
              <a:chExt cx="2705100" cy="465335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03E02B-A06A-9D34-2A8E-C1754193319C}"/>
                  </a:ext>
                </a:extLst>
              </p:cNvPr>
              <p:cNvSpPr/>
              <p:nvPr/>
            </p:nvSpPr>
            <p:spPr>
              <a:xfrm>
                <a:off x="665451" y="2142129"/>
                <a:ext cx="2705100" cy="43422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4150" marR="38100" indent="-184150" algn="ctr" fontAlgn="base"/>
                <a:endParaRPr lang="en-US" altLang="ko-KR" sz="1100" kern="0" spc="-3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7CEB32-396B-207A-7CE5-3EAA95C5A1E5}"/>
                  </a:ext>
                </a:extLst>
              </p:cNvPr>
              <p:cNvSpPr/>
              <p:nvPr/>
            </p:nvSpPr>
            <p:spPr>
              <a:xfrm>
                <a:off x="665451" y="1830981"/>
                <a:ext cx="2705100" cy="388107"/>
              </a:xfrm>
              <a:prstGeom prst="rect">
                <a:avLst/>
              </a:prstGeom>
              <a:solidFill>
                <a:srgbClr val="0027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타이틀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82795" y="1644006"/>
              <a:ext cx="2243220" cy="2239867"/>
              <a:chOff x="1311940" y="3246666"/>
              <a:chExt cx="2243220" cy="223986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428818" y="3290874"/>
                <a:ext cx="2021921" cy="1826328"/>
                <a:chOff x="1428818" y="3290874"/>
                <a:chExt cx="2021921" cy="1826328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1589151" y="4457328"/>
                  <a:ext cx="229446" cy="659874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428818" y="3290874"/>
                  <a:ext cx="0" cy="1826327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H="1">
                  <a:off x="1428818" y="5117201"/>
                  <a:ext cx="202192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직사각형 74"/>
                <p:cNvSpPr/>
                <p:nvPr/>
              </p:nvSpPr>
              <p:spPr>
                <a:xfrm>
                  <a:off x="1970616" y="4211106"/>
                  <a:ext cx="229446" cy="906095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378368" y="4019859"/>
                  <a:ext cx="229446" cy="1097343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768146" y="3845249"/>
                  <a:ext cx="229446" cy="1271953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3146451" y="3547568"/>
                  <a:ext cx="229446" cy="1569633"/>
                </a:xfrm>
                <a:prstGeom prst="rect">
                  <a:avLst/>
                </a:prstGeom>
                <a:solidFill>
                  <a:srgbClr val="290F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1490044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875666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2021</a:t>
                </a:r>
                <a:endParaRPr lang="ko-KR" altLang="en-US" sz="800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282194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2023</a:t>
                </a:r>
                <a:endParaRPr lang="ko-KR" altLang="en-US" sz="800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677513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2025</a:t>
                </a:r>
                <a:endParaRPr lang="ko-KR" altLang="en-US" sz="8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046771" y="5117202"/>
                <a:ext cx="41934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2027</a:t>
                </a:r>
                <a:endParaRPr lang="ko-KR" altLang="en-US" sz="8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005009" y="3296260"/>
                <a:ext cx="55015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270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억 </a:t>
                </a:r>
                <a:endParaRPr lang="en-US" altLang="ko-KR" sz="1000" kern="0" spc="-3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419662" y="4211106"/>
                <a:ext cx="55015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109</a:t>
                </a:r>
                <a:r>
                  <a:rPr lang="ko-KR" altLang="en-US" sz="1000" kern="0" spc="-30" dirty="0">
                    <a:solidFill>
                      <a:srgbClr val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억 </a:t>
                </a: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43328" y="3568250"/>
                <a:ext cx="11576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CAGR 11.9%</a:t>
                </a:r>
                <a:endParaRPr lang="ko-KR" altLang="en-US" sz="1200" dirty="0">
                  <a:solidFill>
                    <a:schemeClr val="accent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311940" y="5301867"/>
                <a:ext cx="1524470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600" dirty="0" err="1"/>
                  <a:t>출처출처출처출처출처출처</a:t>
                </a:r>
                <a:endParaRPr lang="ko-KR" altLang="en-US" sz="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96026" y="3246666"/>
                <a:ext cx="62709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단위</a:t>
                </a:r>
                <a:r>
                  <a:rPr lang="en-US" altLang="ko-KR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달러</a:t>
                </a:r>
                <a:r>
                  <a:rPr lang="en-US" altLang="ko-KR" sz="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ko-KR" altLang="en-US" sz="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8" name="원호 87"/>
            <p:cNvSpPr/>
            <p:nvPr/>
          </p:nvSpPr>
          <p:spPr>
            <a:xfrm rot="5400000">
              <a:off x="158479" y="397899"/>
              <a:ext cx="1819616" cy="3119328"/>
            </a:xfrm>
            <a:prstGeom prst="arc">
              <a:avLst>
                <a:gd name="adj1" fmla="val 16199996"/>
                <a:gd name="adj2" fmla="val 0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1C7FF28-9B6C-B70A-FDDE-24761FD8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87" y="1343831"/>
            <a:ext cx="6597365" cy="519149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lvl="0" algn="ctr">
              <a:lnSpc>
                <a:spcPct val="200000"/>
              </a:lnSpc>
              <a:buClr>
                <a:schemeClr val="tx1"/>
              </a:buClr>
              <a:buSzPct val="100000"/>
              <a:defRPr/>
            </a:pPr>
            <a:endParaRPr lang="ko-KR" altLang="ko-KR" sz="1300" b="1" kern="0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817178" y="1869891"/>
            <a:ext cx="52406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spc="-3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en-US" altLang="ko-KR" sz="1200" kern="0" spc="-3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17180" y="2396425"/>
            <a:ext cx="5565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spc="-3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en-US" altLang="ko-KR" sz="1200" kern="0" spc="-3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74158" y="1503053"/>
            <a:ext cx="7172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274158" y="4579179"/>
            <a:ext cx="7172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817179" y="4993388"/>
            <a:ext cx="5753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spc="-3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en-US" altLang="ko-KR" sz="1200" kern="0" spc="-3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17179" y="5414136"/>
            <a:ext cx="5166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spc="-3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en-US" altLang="ko-KR" sz="1200" kern="0" spc="-3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586128" y="4009729"/>
            <a:ext cx="6163912" cy="312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000" i="1" kern="0" spc="-3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C6E2D6E-A9B0-C84E-8706-E72CC69C06CE}"/>
              </a:ext>
            </a:extLst>
          </p:cNvPr>
          <p:cNvSpPr/>
          <p:nvPr/>
        </p:nvSpPr>
        <p:spPr>
          <a:xfrm>
            <a:off x="5197362" y="1139534"/>
            <a:ext cx="2614225" cy="319859"/>
          </a:xfrm>
          <a:prstGeom prst="roundRect">
            <a:avLst/>
          </a:prstGeom>
          <a:solidFill>
            <a:srgbClr val="0027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98A719-5947-6745-9B2D-6E46E414091F}"/>
              </a:ext>
            </a:extLst>
          </p:cNvPr>
          <p:cNvSpPr txBox="1"/>
          <p:nvPr/>
        </p:nvSpPr>
        <p:spPr>
          <a:xfrm>
            <a:off x="246380" y="159226"/>
            <a:ext cx="52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7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타이틀</a:t>
            </a:r>
            <a:endParaRPr lang="en-US" dirty="0">
              <a:solidFill>
                <a:srgbClr val="0027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7982" y="596900"/>
            <a:ext cx="11520643" cy="31115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타이틀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28" y="2872837"/>
            <a:ext cx="3000725" cy="12266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3" y="2872837"/>
            <a:ext cx="3000725" cy="12266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</p:pic>
      <p:sp>
        <p:nvSpPr>
          <p:cNvPr id="85" name="눈물 방울 84">
            <a:extLst>
              <a:ext uri="{FF2B5EF4-FFF2-40B4-BE49-F238E27FC236}">
                <a16:creationId xmlns:a16="http://schemas.microsoft.com/office/drawing/2014/main" id="{D6DDD85A-F215-8E6E-9E8B-A1B74FD6D5EB}"/>
              </a:ext>
            </a:extLst>
          </p:cNvPr>
          <p:cNvSpPr/>
          <p:nvPr/>
        </p:nvSpPr>
        <p:spPr>
          <a:xfrm rot="8100000">
            <a:off x="5527986" y="1965034"/>
            <a:ext cx="191976" cy="191023"/>
          </a:xfrm>
          <a:prstGeom prst="teardrop">
            <a:avLst>
              <a:gd name="adj" fmla="val 120997"/>
            </a:avLst>
          </a:prstGeom>
          <a:solidFill>
            <a:srgbClr val="42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spcBef>
                <a:spcPct val="50000"/>
              </a:spcBef>
            </a:pP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98EB935-F683-3CDB-3FB2-CFC1876D31B1}"/>
              </a:ext>
            </a:extLst>
          </p:cNvPr>
          <p:cNvSpPr/>
          <p:nvPr/>
        </p:nvSpPr>
        <p:spPr>
          <a:xfrm>
            <a:off x="5569184" y="2005563"/>
            <a:ext cx="105947" cy="1059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눈물 방울 88">
            <a:extLst>
              <a:ext uri="{FF2B5EF4-FFF2-40B4-BE49-F238E27FC236}">
                <a16:creationId xmlns:a16="http://schemas.microsoft.com/office/drawing/2014/main" id="{D6DDD85A-F215-8E6E-9E8B-A1B74FD6D5EB}"/>
              </a:ext>
            </a:extLst>
          </p:cNvPr>
          <p:cNvSpPr/>
          <p:nvPr/>
        </p:nvSpPr>
        <p:spPr>
          <a:xfrm rot="8100000">
            <a:off x="5527986" y="2435803"/>
            <a:ext cx="191976" cy="191023"/>
          </a:xfrm>
          <a:prstGeom prst="teardrop">
            <a:avLst>
              <a:gd name="adj" fmla="val 120997"/>
            </a:avLst>
          </a:prstGeom>
          <a:solidFill>
            <a:srgbClr val="42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spcBef>
                <a:spcPct val="50000"/>
              </a:spcBef>
            </a:pP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98EB935-F683-3CDB-3FB2-CFC1876D31B1}"/>
              </a:ext>
            </a:extLst>
          </p:cNvPr>
          <p:cNvSpPr/>
          <p:nvPr/>
        </p:nvSpPr>
        <p:spPr>
          <a:xfrm>
            <a:off x="5569184" y="2476332"/>
            <a:ext cx="105947" cy="1059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눈물 방울 93">
            <a:extLst>
              <a:ext uri="{FF2B5EF4-FFF2-40B4-BE49-F238E27FC236}">
                <a16:creationId xmlns:a16="http://schemas.microsoft.com/office/drawing/2014/main" id="{D6DDD85A-F215-8E6E-9E8B-A1B74FD6D5EB}"/>
              </a:ext>
            </a:extLst>
          </p:cNvPr>
          <p:cNvSpPr/>
          <p:nvPr/>
        </p:nvSpPr>
        <p:spPr>
          <a:xfrm rot="8100000">
            <a:off x="5527986" y="5032766"/>
            <a:ext cx="191976" cy="191023"/>
          </a:xfrm>
          <a:prstGeom prst="teardrop">
            <a:avLst>
              <a:gd name="adj" fmla="val 120997"/>
            </a:avLst>
          </a:prstGeom>
          <a:solidFill>
            <a:srgbClr val="42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spcBef>
                <a:spcPct val="50000"/>
              </a:spcBef>
            </a:pP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98EB935-F683-3CDB-3FB2-CFC1876D31B1}"/>
              </a:ext>
            </a:extLst>
          </p:cNvPr>
          <p:cNvSpPr/>
          <p:nvPr/>
        </p:nvSpPr>
        <p:spPr>
          <a:xfrm>
            <a:off x="5569184" y="5073295"/>
            <a:ext cx="105947" cy="1059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눈물 방울 96">
            <a:extLst>
              <a:ext uri="{FF2B5EF4-FFF2-40B4-BE49-F238E27FC236}">
                <a16:creationId xmlns:a16="http://schemas.microsoft.com/office/drawing/2014/main" id="{D6DDD85A-F215-8E6E-9E8B-A1B74FD6D5EB}"/>
              </a:ext>
            </a:extLst>
          </p:cNvPr>
          <p:cNvSpPr/>
          <p:nvPr/>
        </p:nvSpPr>
        <p:spPr>
          <a:xfrm rot="8100000">
            <a:off x="5527986" y="5453514"/>
            <a:ext cx="191976" cy="191023"/>
          </a:xfrm>
          <a:prstGeom prst="teardrop">
            <a:avLst>
              <a:gd name="adj" fmla="val 120997"/>
            </a:avLst>
          </a:prstGeom>
          <a:solidFill>
            <a:srgbClr val="42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>
              <a:spcBef>
                <a:spcPct val="50000"/>
              </a:spcBef>
            </a:pP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98EB935-F683-3CDB-3FB2-CFC1876D31B1}"/>
              </a:ext>
            </a:extLst>
          </p:cNvPr>
          <p:cNvSpPr/>
          <p:nvPr/>
        </p:nvSpPr>
        <p:spPr>
          <a:xfrm>
            <a:off x="5569184" y="5494043"/>
            <a:ext cx="105947" cy="1059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9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186</Words>
  <Application>Microsoft Office PowerPoint</Application>
  <PresentationFormat>와이드스크린</PresentationFormat>
  <Paragraphs>134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Pretendard Medium</vt:lpstr>
      <vt:lpstr>나눔고딕 ExtraBold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kbr k</dc:creator>
  <cp:lastModifiedBy>GC</cp:lastModifiedBy>
  <cp:revision>12</cp:revision>
  <dcterms:created xsi:type="dcterms:W3CDTF">2024-06-10T05:00:39Z</dcterms:created>
  <dcterms:modified xsi:type="dcterms:W3CDTF">2024-06-12T04:44:07Z</dcterms:modified>
</cp:coreProperties>
</file>