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5B110-5B2D-40AC-B171-18593C447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14276-877D-423F-AD84-584CEEE0B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29319-57E4-4FFB-A7EE-7401D14F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8654-AE1A-45CC-ABEB-F687715E9FB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369DE-2774-42F5-9903-859916AE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43BC8-4D2F-49F2-A346-6770DAAA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A2DE-6665-44A5-A647-CBA416B71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2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D4196-FAE0-4E64-A871-30666E9E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B42387-A954-4E08-8E27-59048DC69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811B9-9BAF-4E80-B500-2C1B278B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8654-AE1A-45CC-ABEB-F687715E9FB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EF4D2-CEA7-4067-A38C-F1DDACE4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78BA2-7CDA-4728-A2FF-A82EA988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A2DE-6665-44A5-A647-CBA416B71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92AE7A-B547-44AD-8F7D-0EDC170A8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5EE5C8-FBA4-443A-ABCB-099969F17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9A6F2-910F-4155-9434-E1D2C3E8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8654-AE1A-45CC-ABEB-F687715E9FB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E654E-F2B3-4EFF-A4CE-3E770EE5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204EE-4DFF-452B-AD00-6B43C2F3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A2DE-6665-44A5-A647-CBA416B71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0AD1B-3CF8-4357-B565-31C67EFB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701FE-3AF3-4A58-8BDA-6CE4A8DA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4DA9C-08AC-4234-9B45-F9AC83B1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8654-AE1A-45CC-ABEB-F687715E9FB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8422C-C1AE-4A55-B7CE-ADB5423E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32F98-3996-4021-9317-43DE1599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A2DE-6665-44A5-A647-CBA416B71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4C679-50F8-487E-8F9B-50EF22A4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D2A80-4067-4AFC-AD6D-7D50CC44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7EDF9-77E3-4D22-AAAB-516F0A12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8654-AE1A-45CC-ABEB-F687715E9FB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41772-AB79-42D1-ADF1-1969CC7C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FDCEA-DD8E-4334-9443-40B76595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A2DE-6665-44A5-A647-CBA416B71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97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66260-5000-418C-A68F-1CE80C16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B9F81-3AB7-4613-9D90-9B4FBB458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61160-0C64-4DA5-9D0C-37F28B0E3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6ED066-6FB5-4168-A336-A42EBDD9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8654-AE1A-45CC-ABEB-F687715E9FB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E8EBD-665E-46A4-8C23-C4782D1B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8B467-E0D9-4B92-81DD-6B25538C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A2DE-6665-44A5-A647-CBA416B71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891D8-41C9-47E1-ACC8-D035C719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81E86-47B7-4EAB-990B-F4AED4F81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709294-B3C1-4A5B-BF2A-0F732E318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E1E9AB-89DC-413A-A13B-F59559196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1D5C47-1C17-4DC0-B6C7-889136221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23D106-5045-44A9-9CD1-D8BF0F13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8654-AE1A-45CC-ABEB-F687715E9FB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3792B4-1A87-400E-9C8D-44FF6493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9EF77-9537-4AFE-819C-B82AFA75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A2DE-6665-44A5-A647-CBA416B71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7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041A-3BF6-40DF-9723-70357B1D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D65665-FB21-4FC3-8A83-C52AD77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8654-AE1A-45CC-ABEB-F687715E9FB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0D59E-6C8F-401F-82AD-1FBB7265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6511DD-6C14-47F2-88CB-455A900F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A2DE-6665-44A5-A647-CBA416B71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768F32-3619-4E09-914E-A2527A53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8654-AE1A-45CC-ABEB-F687715E9FB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7C1E4C-2180-4F55-8135-E73C07CB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2298AF-20FD-42DD-B6FC-725F89F8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A2DE-6665-44A5-A647-CBA416B71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2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067BB-4755-41E1-A4CB-1765C786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A5DED-9303-422E-9DB2-1C5E9B537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DACC3-CB3B-4148-A8B8-8890A2A4C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D87CA-742A-43DC-BF54-C889C4E6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8654-AE1A-45CC-ABEB-F687715E9FB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20BDB-9867-4EF5-90C2-376BFC07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27766-6ACC-4FFD-8279-0DCED33C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A2DE-6665-44A5-A647-CBA416B71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4C615-C604-42A5-A98A-00F31C3F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961F33-2223-4276-9211-F2C55E97F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46E80-ECC9-48F7-8C15-00FD5F21B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921F9-C2A5-45D9-8482-45C3BD3B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8654-AE1A-45CC-ABEB-F687715E9FB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49529-B94E-4877-A004-B4C46309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1E118-A6B7-4DA6-A65C-1AB2026E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A2DE-6665-44A5-A647-CBA416B71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5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920EA1-C788-432F-994C-4765544A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64F347-EB32-412F-ABCB-8A90AA3C9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181EE-7F76-4D08-8D93-075899328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08654-AE1A-45CC-ABEB-F687715E9FB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DC862-C74C-47CE-99EC-7EFE56653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C1F8E-EC33-4A95-941B-27B428709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A2DE-6665-44A5-A647-CBA416B71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2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A42F0-8B84-476E-B2C2-C7D902B5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30F0D0-FC98-4D60-A3DE-3CE613E1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28" y="523102"/>
            <a:ext cx="11073070" cy="581179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855F92C-1B35-466C-A110-2C4CA5B11843}"/>
              </a:ext>
            </a:extLst>
          </p:cNvPr>
          <p:cNvSpPr/>
          <p:nvPr/>
        </p:nvSpPr>
        <p:spPr>
          <a:xfrm>
            <a:off x="2586681" y="1825625"/>
            <a:ext cx="642551" cy="3326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66746E-4931-4B29-BA93-49411BB4A454}"/>
              </a:ext>
            </a:extLst>
          </p:cNvPr>
          <p:cNvSpPr/>
          <p:nvPr/>
        </p:nvSpPr>
        <p:spPr>
          <a:xfrm>
            <a:off x="9234616" y="2764738"/>
            <a:ext cx="1103870" cy="3326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EEF92F-A35F-4E85-91F8-BAC3B83DC1BF}"/>
              </a:ext>
            </a:extLst>
          </p:cNvPr>
          <p:cNvCxnSpPr>
            <a:stCxn id="5" idx="3"/>
          </p:cNvCxnSpPr>
          <p:nvPr/>
        </p:nvCxnSpPr>
        <p:spPr>
          <a:xfrm>
            <a:off x="3229232" y="1991970"/>
            <a:ext cx="5988909" cy="940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3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0EED973-B261-4A45-B2A2-D357B2BE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4" y="416010"/>
            <a:ext cx="10577892" cy="5997147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EA81CEA-17E7-4398-B973-64F18852334B}"/>
              </a:ext>
            </a:extLst>
          </p:cNvPr>
          <p:cNvSpPr/>
          <p:nvPr/>
        </p:nvSpPr>
        <p:spPr>
          <a:xfrm>
            <a:off x="2454875" y="2356021"/>
            <a:ext cx="2075936" cy="3871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3680327-56E0-4BCF-8AD6-1E3667EB70B6}"/>
              </a:ext>
            </a:extLst>
          </p:cNvPr>
          <p:cNvSpPr/>
          <p:nvPr/>
        </p:nvSpPr>
        <p:spPr>
          <a:xfrm>
            <a:off x="10593860" y="5609967"/>
            <a:ext cx="527222" cy="1977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76C1928-4EB9-4565-823E-2BDAC1B5888F}"/>
              </a:ext>
            </a:extLst>
          </p:cNvPr>
          <p:cNvSpPr/>
          <p:nvPr/>
        </p:nvSpPr>
        <p:spPr>
          <a:xfrm>
            <a:off x="2454875" y="3674077"/>
            <a:ext cx="6318422" cy="2059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4B60B5-44C5-4C4F-8BE8-B1D51DDE750F}"/>
              </a:ext>
            </a:extLst>
          </p:cNvPr>
          <p:cNvSpPr/>
          <p:nvPr/>
        </p:nvSpPr>
        <p:spPr>
          <a:xfrm>
            <a:off x="2454875" y="4201298"/>
            <a:ext cx="1268628" cy="2059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E797AD-0778-4618-81F8-4E4C4CF4CB45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3492843" y="2743200"/>
            <a:ext cx="2121243" cy="930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AE1D61-561E-486D-B631-121471FCAC2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3089189" y="3880023"/>
            <a:ext cx="2524897" cy="321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6C6A36D-3B79-416A-83BC-D70EB8BC466E}"/>
              </a:ext>
            </a:extLst>
          </p:cNvPr>
          <p:cNvCxnSpPr>
            <a:cxnSpLocks/>
            <a:stCxn id="17" idx="2"/>
            <a:endCxn id="11" idx="1"/>
          </p:cNvCxnSpPr>
          <p:nvPr/>
        </p:nvCxnSpPr>
        <p:spPr>
          <a:xfrm>
            <a:off x="3089189" y="4407244"/>
            <a:ext cx="7504671" cy="13015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1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53FB4D-57D0-40FC-9D14-F285B17F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51" y="543696"/>
            <a:ext cx="10623698" cy="581591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21DB8D-2219-4914-AC26-6DA88B2F3949}"/>
              </a:ext>
            </a:extLst>
          </p:cNvPr>
          <p:cNvSpPr/>
          <p:nvPr/>
        </p:nvSpPr>
        <p:spPr>
          <a:xfrm>
            <a:off x="10626811" y="3138616"/>
            <a:ext cx="527222" cy="1977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2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EC6C0-A91E-476B-8788-51BB7409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9" y="483972"/>
            <a:ext cx="10733902" cy="589005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6191D7-EF43-4AFC-92AA-A18345A14218}"/>
              </a:ext>
            </a:extLst>
          </p:cNvPr>
          <p:cNvSpPr/>
          <p:nvPr/>
        </p:nvSpPr>
        <p:spPr>
          <a:xfrm>
            <a:off x="2257168" y="2306594"/>
            <a:ext cx="527222" cy="1977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EA19CB-0C37-4F2C-9E9D-8E5FBC25EE74}"/>
              </a:ext>
            </a:extLst>
          </p:cNvPr>
          <p:cNvSpPr/>
          <p:nvPr/>
        </p:nvSpPr>
        <p:spPr>
          <a:xfrm>
            <a:off x="10651524" y="6013621"/>
            <a:ext cx="527222" cy="1977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1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D85CCF-5F79-46C9-95A5-5F086C29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46" y="601362"/>
            <a:ext cx="10346992" cy="574177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CBD2E1-F96D-4143-8B99-352F002BFC90}"/>
              </a:ext>
            </a:extLst>
          </p:cNvPr>
          <p:cNvSpPr/>
          <p:nvPr/>
        </p:nvSpPr>
        <p:spPr>
          <a:xfrm>
            <a:off x="2388972" y="4736757"/>
            <a:ext cx="774357" cy="1977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7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D5F829-697A-44E3-B2D2-A6D9A307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67" y="617838"/>
            <a:ext cx="9697065" cy="575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2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96FDF5-8A29-4EF0-B3B1-30EDE17C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18" y="601362"/>
            <a:ext cx="9727764" cy="62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7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CDBE73-CA7E-4BDE-856F-04B45E8C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89" y="543696"/>
            <a:ext cx="9670221" cy="63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2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A34B4-4604-422D-9596-1A92C5FE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7" y="473675"/>
            <a:ext cx="9813013" cy="59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9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502</dc:creator>
  <cp:lastModifiedBy>502</cp:lastModifiedBy>
  <cp:revision>5</cp:revision>
  <dcterms:created xsi:type="dcterms:W3CDTF">2024-11-06T05:48:28Z</dcterms:created>
  <dcterms:modified xsi:type="dcterms:W3CDTF">2024-11-19T05:15:27Z</dcterms:modified>
</cp:coreProperties>
</file>