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599E-CB80-5681-4EA5-6D53FB997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8189C-1EDE-F922-1413-A6DAC0E19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7C272-6CAB-4EB2-55D8-591BBEA2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8403-1B61-4542-BA2D-8D075FD02E7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102E6-5C7E-DFED-1488-9D7351E8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A476A-AEEC-3E27-13D6-6798E7B7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174-6799-4943-86D6-5FBFD10C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5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3090-D149-AD77-50EF-41A91DF6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43F33-C96D-B996-65E1-D8A70A198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FE1C3-AFFE-1C07-87B0-41E34125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8403-1B61-4542-BA2D-8D075FD02E7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89F3C-176D-4C34-E361-B0948794C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56AFD-7DD6-83BA-76AD-774A8763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174-6799-4943-86D6-5FBFD10C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C9011D-4E4D-AEA5-20C6-DDDD25E42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913F1-8C8E-9C86-50B0-5AF83EABE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673EC-0A11-8C26-91A0-C5E14E0F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8403-1B61-4542-BA2D-8D075FD02E7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72202-10E5-2874-1496-FC332F57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C89FC-2B4E-C2F8-8392-AB0021DE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174-6799-4943-86D6-5FBFD10C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2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C6B9-D5A5-1713-702B-441F3146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A53FA-65DC-1F5D-A4CD-286299F87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92DC7-CB97-C75F-6B52-EBA5A89A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8403-1B61-4542-BA2D-8D075FD02E7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4DD33-F41C-3F1F-A6B4-17D5E6AA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CD584-0F0A-9804-97BE-FA7012B5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174-6799-4943-86D6-5FBFD10C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7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5CB5-8FEA-8698-0C63-5F7A6BCB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D79B1-A6D7-9119-DF55-B72202F18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241E6-469E-9EA1-5D4A-422E32BB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8403-1B61-4542-BA2D-8D075FD02E7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4F4DB-C789-9F62-0455-4379E37F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64D77-E835-7D01-C996-04FDB02A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174-6799-4943-86D6-5FBFD10C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7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DA34-1227-C8D0-0985-67E489D5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C29C-A38B-B415-F7BD-E9CDDA1F7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3ECD1-C0FF-3884-65BD-6A5C6BE2E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9C811-3869-3451-AA1D-488DF02A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8403-1B61-4542-BA2D-8D075FD02E7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FAA51-DD29-CBE3-8F64-0D94BE51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36AFB-4BC0-028B-47AD-6E1F8B49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174-6799-4943-86D6-5FBFD10C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2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5B60-F17C-0F88-1BB3-7C62B1C5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00746-0C80-E227-2971-A1EEA0E17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EC984-51A8-E2E2-BCEA-3E3307D7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3E171-C930-43E8-8FB4-954836D0B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D1B15-C50F-5709-7699-E4727CE14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EA2D7-4BC0-3BF4-5718-D5F27E85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8403-1B61-4542-BA2D-8D075FD02E7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708F7-058D-22E1-70C7-436B670D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BCF47-87CF-ED61-D7AB-4F05120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174-6799-4943-86D6-5FBFD10C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1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7A35-384B-7351-3B4F-40D272FF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45E64-DD30-B9FA-CD0C-3169E2B0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8403-1B61-4542-BA2D-8D075FD02E7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37F9F-037E-089D-A0E8-9EA12324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E51F5-4F5A-6F81-8751-4FEB608E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174-6799-4943-86D6-5FBFD10C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4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773BC-FC2B-9200-C209-6FFA1DFE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8403-1B61-4542-BA2D-8D075FD02E7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57FD5-1CB3-757D-57E7-1249AEAF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671F5-FF37-96CE-F026-1DB4ABAE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174-6799-4943-86D6-5FBFD10C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8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15AB2-50C7-3C21-6B70-467C44D08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80208-8130-9308-6970-8BAB3993D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1C87D-B3E3-B91D-66DB-80C089CBD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75C04-02C3-BB18-CDB3-64465488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8403-1B61-4542-BA2D-8D075FD02E7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DB299-3D0D-A793-963D-78192B4D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19568-848F-3738-416E-DC1D7350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174-6799-4943-86D6-5FBFD10C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6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2511-12E4-8AE4-2D99-CE4300FA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69748-991A-11DE-5CA5-D203C2987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D7A78-6442-1F32-C00B-9BCA1A7C1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33049-0327-F5B7-5498-AF1A9B38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8403-1B61-4542-BA2D-8D075FD02E7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97157-55B1-ECC5-BE0D-8D98076F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368E1-D449-B459-1106-0B318850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174-6799-4943-86D6-5FBFD10C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1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3A699-F1A9-3B03-2E4B-4597ABC36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B8E0C-C5CE-C5AC-F788-BBCE07678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D0794-054C-90CE-BE59-5303F0330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D8403-1B61-4542-BA2D-8D075FD02E7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585B-86FC-A865-5C0E-6CA5C8EE3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37BB6-5E99-BD9C-30AB-39B1BD54B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AB174-6799-4943-86D6-5FBFD10C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6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3A32-F38E-B7A8-9CBE-A08F9AECE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Orderlimit</a:t>
            </a:r>
            <a:r>
              <a:rPr lang="en-US" dirty="0"/>
              <a:t> planner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CA0FC-F5E2-1F8C-FAA5-F44471413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0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6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A5DB1D8-E747-96D4-E553-33E060F00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64" y="1719562"/>
            <a:ext cx="4802909" cy="3442615"/>
          </a:xfrm>
        </p:spPr>
        <p:txBody>
          <a:bodyPr>
            <a:normAutofit/>
          </a:bodyPr>
          <a:lstStyle/>
          <a:p>
            <a:r>
              <a:rPr lang="en-US" sz="2000" dirty="0"/>
              <a:t>Projected BO from Projected Inventory</a:t>
            </a:r>
          </a:p>
          <a:p>
            <a:pPr lvl="1"/>
            <a:r>
              <a:rPr lang="en-US" sz="1800" dirty="0"/>
              <a:t>material | </a:t>
            </a:r>
            <a:r>
              <a:rPr lang="en-US" sz="1800" dirty="0" err="1"/>
              <a:t>bo_qty</a:t>
            </a:r>
            <a:r>
              <a:rPr lang="en-US" sz="1800" dirty="0"/>
              <a:t> | </a:t>
            </a:r>
            <a:r>
              <a:rPr lang="en-US" sz="1800" dirty="0" err="1"/>
              <a:t>bo</a:t>
            </a:r>
            <a:r>
              <a:rPr lang="en-US" sz="1800" dirty="0"/>
              <a:t> amount$ | period</a:t>
            </a:r>
          </a:p>
          <a:p>
            <a:endParaRPr lang="en-US" sz="1800" dirty="0"/>
          </a:p>
          <a:p>
            <a:r>
              <a:rPr lang="en-US" sz="2000" dirty="0"/>
              <a:t>Last 6 Month Order Pattern</a:t>
            </a:r>
          </a:p>
          <a:p>
            <a:pPr lvl="1"/>
            <a:r>
              <a:rPr lang="en-US" sz="1800" dirty="0"/>
              <a:t>proportions of order </a:t>
            </a:r>
            <a:r>
              <a:rPr lang="en-US" sz="1800" dirty="0" err="1"/>
              <a:t>unit_qty</a:t>
            </a:r>
            <a:endParaRPr lang="en-US" sz="1800" dirty="0"/>
          </a:p>
          <a:p>
            <a:endParaRPr lang="en-US" sz="1800" dirty="0"/>
          </a:p>
          <a:p>
            <a:r>
              <a:rPr lang="en-US" sz="2000" dirty="0"/>
              <a:t>Suggest the best order limit quantity which maximizes sales</a:t>
            </a:r>
          </a:p>
          <a:p>
            <a:pPr lvl="1"/>
            <a:r>
              <a:rPr lang="en-US" sz="1800" dirty="0"/>
              <a:t>expect </a:t>
            </a:r>
            <a:r>
              <a:rPr lang="en-US" sz="1800" dirty="0" err="1"/>
              <a:t>bo_qty</a:t>
            </a:r>
            <a:r>
              <a:rPr lang="en-US" sz="1800" dirty="0"/>
              <a:t>, </a:t>
            </a:r>
            <a:r>
              <a:rPr lang="en-US" sz="1800" dirty="0" err="1"/>
              <a:t>bo</a:t>
            </a:r>
            <a:r>
              <a:rPr lang="en-US" sz="1800" dirty="0"/>
              <a:t> amount, </a:t>
            </a:r>
            <a:r>
              <a:rPr lang="en-US" sz="1800" dirty="0" err="1"/>
              <a:t>bo</a:t>
            </a:r>
            <a:r>
              <a:rPr lang="en-US" sz="1800" dirty="0"/>
              <a:t> period under specific </a:t>
            </a:r>
            <a:r>
              <a:rPr lang="en-US" sz="1800" dirty="0" err="1"/>
              <a:t>orderlimit</a:t>
            </a:r>
            <a:r>
              <a:rPr lang="en-US" sz="1800" dirty="0"/>
              <a:t> qty.</a:t>
            </a:r>
          </a:p>
        </p:txBody>
      </p:sp>
      <p:pic>
        <p:nvPicPr>
          <p:cNvPr id="13" name="Picture 1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A2F07319-3B2D-7A96-1D7A-6D526F4F7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7409" r="9981" b="17171"/>
          <a:stretch/>
        </p:blipFill>
        <p:spPr>
          <a:xfrm>
            <a:off x="5743491" y="661916"/>
            <a:ext cx="5559073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Orderlimit planner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Orderlimit planner</dc:title>
  <dc:creator>Donghun Kim</dc:creator>
  <cp:lastModifiedBy>Donghun Kim</cp:lastModifiedBy>
  <cp:revision>3</cp:revision>
  <dcterms:created xsi:type="dcterms:W3CDTF">2023-04-18T17:42:38Z</dcterms:created>
  <dcterms:modified xsi:type="dcterms:W3CDTF">2023-04-18T20:34:07Z</dcterms:modified>
</cp:coreProperties>
</file>