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</p:sldIdLst>
  <p:sldSz cx="7559675" cy="1069181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7">
          <p15:clr>
            <a:srgbClr val="A4A3A4"/>
          </p15:clr>
        </p15:guide>
        <p15:guide id="2" pos="23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012" y="60"/>
      </p:cViewPr>
      <p:guideLst>
        <p:guide orient="horz" pos="3367"/>
        <p:guide pos="23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2E3D1-CFA8-4FF9-89E9-DF09F1BBB189}" type="datetimeFigureOut">
              <a:rPr lang="ko-KR" altLang="en-US" smtClean="0"/>
              <a:pPr/>
              <a:t>2021-10-06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DEEE-B234-49AF-A452-215CB67D679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288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2E3D1-CFA8-4FF9-89E9-DF09F1BBB189}" type="datetimeFigureOut">
              <a:rPr lang="ko-KR" altLang="en-US" smtClean="0"/>
              <a:pPr/>
              <a:t>2021-10-06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DEEE-B234-49AF-A452-215CB67D679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116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2E3D1-CFA8-4FF9-89E9-DF09F1BBB189}" type="datetimeFigureOut">
              <a:rPr lang="ko-KR" altLang="en-US" smtClean="0"/>
              <a:pPr/>
              <a:t>2021-10-06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DEEE-B234-49AF-A452-215CB67D679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420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2E3D1-CFA8-4FF9-89E9-DF09F1BBB189}" type="datetimeFigureOut">
              <a:rPr lang="ko-KR" altLang="en-US" smtClean="0"/>
              <a:pPr/>
              <a:t>2021-10-06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DEEE-B234-49AF-A452-215CB67D679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349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2E3D1-CFA8-4FF9-89E9-DF09F1BBB189}" type="datetimeFigureOut">
              <a:rPr lang="ko-KR" altLang="en-US" smtClean="0"/>
              <a:pPr/>
              <a:t>2021-10-06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DEEE-B234-49AF-A452-215CB67D679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678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2E3D1-CFA8-4FF9-89E9-DF09F1BBB189}" type="datetimeFigureOut">
              <a:rPr lang="ko-KR" altLang="en-US" smtClean="0"/>
              <a:pPr/>
              <a:t>2021-10-06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DEEE-B234-49AF-A452-215CB67D679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426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2E3D1-CFA8-4FF9-89E9-DF09F1BBB189}" type="datetimeFigureOut">
              <a:rPr lang="ko-KR" altLang="en-US" smtClean="0"/>
              <a:pPr/>
              <a:t>2021-10-06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DEEE-B234-49AF-A452-215CB67D679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028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2E3D1-CFA8-4FF9-89E9-DF09F1BBB189}" type="datetimeFigureOut">
              <a:rPr lang="ko-KR" altLang="en-US" smtClean="0"/>
              <a:pPr/>
              <a:t>2021-10-06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DEEE-B234-49AF-A452-215CB67D679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894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2E3D1-CFA8-4FF9-89E9-DF09F1BBB189}" type="datetimeFigureOut">
              <a:rPr lang="ko-KR" altLang="en-US" smtClean="0"/>
              <a:pPr/>
              <a:t>2021-10-06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DEEE-B234-49AF-A452-215CB67D679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788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2E3D1-CFA8-4FF9-89E9-DF09F1BBB189}" type="datetimeFigureOut">
              <a:rPr lang="ko-KR" altLang="en-US" smtClean="0"/>
              <a:pPr/>
              <a:t>2021-10-06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DEEE-B234-49AF-A452-215CB67D679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94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2E3D1-CFA8-4FF9-89E9-DF09F1BBB189}" type="datetimeFigureOut">
              <a:rPr lang="ko-KR" altLang="en-US" smtClean="0"/>
              <a:pPr/>
              <a:t>2021-10-06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DEEE-B234-49AF-A452-215CB67D679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784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2E3D1-CFA8-4FF9-89E9-DF09F1BBB189}" type="datetimeFigureOut">
              <a:rPr lang="ko-KR" altLang="en-US" smtClean="0"/>
              <a:pPr/>
              <a:t>2021-10-06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2DEEE-B234-49AF-A452-215CB67D679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800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1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1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283637"/>
              </p:ext>
            </p:extLst>
          </p:nvPr>
        </p:nvGraphicFramePr>
        <p:xfrm>
          <a:off x="227924" y="900879"/>
          <a:ext cx="7103826" cy="84650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03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750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</a:t>
                      </a:r>
                      <a:r>
                        <a:rPr lang="en-US" altLang="ko-KR" sz="1300" b="1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300" b="1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 의도 및 </a:t>
                      </a:r>
                      <a:r>
                        <a:rPr lang="ko-KR" altLang="en-US" sz="1300" b="1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컨셉</a:t>
                      </a:r>
                      <a:endParaRPr lang="ko-KR" altLang="en-US" sz="1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0796" marR="100796" marT="50398" marB="50398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37549"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아이디어 도출 배경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서대문구에는 여덟 개의 대학교가 있습니다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학생들은 원래 살던 고향을 떠나 가족들과 떨어져 생활하며 외로움을 많이 겪고 있습니다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가까이에 사는 친구나 룸메이트가 없으면 배달음식도 혼자 시켜먹기에는 양이 많고 가격도 만만치 않아 먹지 못하고 여가 시간에 취미생활도 같이 즐기지 못해 혼자 시간을 </a:t>
                      </a:r>
                      <a:r>
                        <a:rPr lang="ko-KR" altLang="en-US" sz="11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떼우기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일수입니다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 많은 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 가구들이 나와 같은 생각을 하며 주말을 보내고 있습니다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또한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학생들이 많은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원룸 밀집지역이라 그런지 범죄가 많이 발생합니다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옛날에는 마을 주민들끼리 서로 알고 가깝게 지내서 범죄가 거의 없었지만 오늘날에는 각 세대간의 교류가 전혀 없고 각자의 생활을 중시해서인지 같은 이웃끼리 어떤 일이 벌어지는지를 모르고 사는 것 같습니다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‘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이웃 사촌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’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이란 말은 언제부턴가 낯선 단어가 되어버린 현실입니다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이렇게 개인들의 삶에 치중해 정이 사라진 사회에서 가족들과 따로 떨어져 사는 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 가구의 대학생들의 외로움과 범죄와 같은 고충을 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IT(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어플리케이션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통해 해소하고자 합니다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SNS 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기반의 지역 커뮤니티 </a:t>
                      </a:r>
                      <a:r>
                        <a:rPr lang="ko-KR" altLang="en-US" sz="11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어플을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만들어 제공함으로써 주변에 누가 사는지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누가 나와 취미를 공유할 수 있는지를 쉽게 알 수 있도록 하려 합니다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주말을 더 유익하게 보낼 순 없을까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주변에 사는 또 다른 누군가도 이렇게 외롭진 않을까 하는 데서 시작하였습니다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조그만 모임부터 활동을 시작하여 궁극적으로는 유기적인 커뮤니티를 통해 서대문구 전체를 하나로 묶어 서로가 서로에게 가족이 될 수 있는 정이 가득한 하나의 거대한 마을을 형성하고 이 시대의 새로운 </a:t>
                      </a:r>
                      <a:r>
                        <a:rPr lang="ko-KR" altLang="en-US" sz="11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트렌드로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자리매김 하고자 합니다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아이디어 내용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저는 우리 나라에서 사라져가는 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” 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문화를 다시 살리기 위해 이번 프로젝트를 기획하게 되었고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다음과 같은 어플리케이션 및 아이디어를 제안하게 되었습니다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1. 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거미줄 형태의 조직도 구축</a:t>
                      </a:r>
                      <a:endParaRPr lang="en-US" altLang="ko-KR" sz="11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- 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서대문구도 굉장히 큰 단위의 사회가 구성이 되어있기 때문에 그 단위를 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명지대 지부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’, ‘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연세대 지부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’, ‘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이화여대 지부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’, ‘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경기대 지부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’ 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같이 지부 단위로 나눌 예정이고 제일 위에는 총괄하는 서대문구 관리위원장이 존재합니다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지부장을 선출하고 그에 </a:t>
                      </a:r>
                      <a:r>
                        <a:rPr lang="ko-KR" altLang="en-US" sz="11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걸맞는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하위 조직이 꾸려질 겁니다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2. 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기존의 커뮤니티와는 다른 어플리케이션</a:t>
                      </a:r>
                      <a:endParaRPr lang="en-US" altLang="ko-KR" sz="11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- </a:t>
                      </a:r>
                      <a:r>
                        <a:rPr lang="ko-KR" altLang="en-US" sz="11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네이버나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다음과 같은 카페에는 수 많은 공통점을 가진 커뮤니티들이 존재합니다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하지만 대부분 광범위한 글과 </a:t>
                      </a:r>
                      <a:r>
                        <a:rPr lang="ko-KR" altLang="en-US" sz="11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댓글에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국한된 제한적인 온라인 만남만이 이루어질 뿐입니다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저의 어플리케이션은 좀 더 집약적이고 오프라인 위주의 활동을 할 수 있는 기능들로 진정한 의미의 커뮤니티를 추구하고자 합니다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3. 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지부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조직 하부에 다양한 동아리 활성화 전략</a:t>
                      </a:r>
                      <a:endParaRPr lang="en-US" altLang="ko-KR" sz="11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- 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지부 또는 전체 커뮤니티 내에는 다양한 종류의 동아리들이 신설될 것입니다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축구 동아리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스터디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동아리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야식 동아리 등등 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 가구 식구들이 원하는 수 많은 욕구들을 파악해 여러 가지 동아리들이 많이 개설되어 활동을 해 나갈 것입니다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4. 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동네 부모님 시스템 도입</a:t>
                      </a:r>
                      <a:endParaRPr lang="en-US" altLang="ko-KR" sz="11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- 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뿐만 아니라 서대문구에 사는 여러 주민들도 함께 엮을 수 있는 동네 부모님 시스템을 어플리케이션에 도입할 예정입니다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동네 부모님 이란 서대문구에는 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 가구 형태의 대학생들이 주민들과 </a:t>
                      </a:r>
                      <a:r>
                        <a:rPr lang="ko-KR" altLang="en-US" sz="11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매칭이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되어 다양한 활동을 같이 하는 시스템입니다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따분한 일상에서 벗어나 동네에서 알고 지내는 학생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어르신 들이 많아진다면 그 지역의 상권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분위기도 좋아질 것입니다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5. SOS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위치 알림 서비스</a:t>
                      </a:r>
                      <a:endParaRPr lang="en-US" altLang="ko-KR" sz="11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- 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원룸 주변 밤거리는 스산한 분위기 때문에 성인 남성도 혼자 다니기에는 무섭습니다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그리고 언제 무슨 일이 발생할지 모르는 위험지대입니다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혹시 무슨 일이 생겼을 때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어플리케이션의 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SOS 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버튼을 클릭하면 주변의 어플리케이션이 깔려있는 모든 사람들에게 </a:t>
                      </a:r>
                      <a:r>
                        <a:rPr lang="ko-KR" altLang="en-US" sz="11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알람이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울리게 되어있습니다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서로가 의지할 곳이 많이 생겨 마음 편하게 학교 생활을 할 수 있습니다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0796" marR="100796" marT="50398" marB="50398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15"/>
          <p:cNvSpPr txBox="1">
            <a:spLocks noChangeArrowheads="1"/>
          </p:cNvSpPr>
          <p:nvPr/>
        </p:nvSpPr>
        <p:spPr bwMode="auto">
          <a:xfrm>
            <a:off x="208242" y="9155929"/>
            <a:ext cx="7143193" cy="635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88989" indent="-188989">
              <a:lnSpc>
                <a:spcPct val="120000"/>
              </a:lnSpc>
              <a:buClr>
                <a:schemeClr val="tx2"/>
              </a:buClr>
              <a:buSzPts val="1000"/>
              <a:buFont typeface="Wingdings"/>
              <a:buChar char=""/>
            </a:pPr>
            <a:r>
              <a:rPr lang="ko-KR" altLang="ko-KR" sz="1102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아이디어</a:t>
            </a:r>
            <a:r>
              <a:rPr lang="en-US" altLang="ko-KR" sz="1102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2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도출 배경과</a:t>
            </a:r>
            <a:r>
              <a:rPr lang="ko-KR" altLang="ko-KR" sz="1102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특징</a:t>
            </a:r>
            <a:r>
              <a:rPr lang="en-US" altLang="ko-KR" sz="1102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2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부가 설명을 해주세요</a:t>
            </a:r>
            <a:r>
              <a:rPr lang="en-US" altLang="ko-KR" sz="1102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102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- </a:t>
            </a:r>
            <a:r>
              <a:rPr lang="ko-KR" altLang="en-US" sz="1102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1102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102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제안한 아이디어의 주요 기능은 </a:t>
            </a:r>
            <a:r>
              <a:rPr lang="en-US" altLang="ko-KR" sz="1102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000 </a:t>
            </a:r>
            <a:r>
              <a:rPr lang="ko-KR" altLang="en-US" sz="1102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sz="1102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102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- </a:t>
            </a:r>
            <a:r>
              <a:rPr lang="ko-KR" altLang="en-US" sz="1102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이해를 돕기 위한 이미지도 추가 가능합니다</a:t>
            </a:r>
            <a:r>
              <a:rPr lang="en-US" altLang="ko-KR" sz="1102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46955" y="10205370"/>
            <a:ext cx="3465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MISO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(Management Information System Organization)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5223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5"/>
          <p:cNvSpPr txBox="1">
            <a:spLocks noChangeArrowheads="1"/>
          </p:cNvSpPr>
          <p:nvPr/>
        </p:nvSpPr>
        <p:spPr bwMode="auto">
          <a:xfrm>
            <a:off x="208242" y="9155929"/>
            <a:ext cx="7143193" cy="465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88989" indent="-188989">
              <a:lnSpc>
                <a:spcPct val="120000"/>
              </a:lnSpc>
              <a:buClr>
                <a:schemeClr val="tx2"/>
              </a:buClr>
              <a:buSzPts val="1000"/>
              <a:buFont typeface="Wingdings"/>
              <a:buChar char=""/>
            </a:pPr>
            <a:r>
              <a:rPr lang="ko-KR" altLang="ko-KR" sz="1102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아이디어</a:t>
            </a:r>
            <a:r>
              <a:rPr lang="en-US" altLang="ko-KR" sz="1102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2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예시 이미지 및</a:t>
            </a:r>
            <a:r>
              <a:rPr lang="ko-KR" altLang="ko-KR" sz="1102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2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시안과 주요 설명을 해주세요</a:t>
            </a:r>
            <a:r>
              <a:rPr lang="en-US" altLang="ko-KR" sz="1102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102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102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102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1102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102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제안하는 아이디어 설명을 위한 예시 이미지와 상세 설명을 작성해주세요</a:t>
            </a:r>
            <a:endParaRPr lang="en-US" altLang="ko-KR" sz="1102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904488"/>
              </p:ext>
            </p:extLst>
          </p:nvPr>
        </p:nvGraphicFramePr>
        <p:xfrm>
          <a:off x="227924" y="900879"/>
          <a:ext cx="7103826" cy="82550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03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750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</a:t>
                      </a:r>
                      <a:r>
                        <a:rPr lang="en-US" altLang="ko-KR" sz="1300" b="1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300" b="1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아이디어 개요</a:t>
                      </a:r>
                      <a:endParaRPr lang="ko-KR" altLang="en-US" sz="1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0796" marR="100796" marT="50398" marB="50398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37549"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아이디어 예시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 및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시안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설명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밤에 출출한 시간에 치킨이 먹고 싶지만 양이 많다거나 가격이 비싸다거나 하는 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 가구들이 많습니다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치킨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같이 먹으면 됩니다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주말에 뒹굴 뒹굴 누워서 뭐하지 라는 생각만 수천 번을 할 때가 있습니다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 때 </a:t>
                      </a:r>
                      <a:r>
                        <a:rPr lang="ko-KR" altLang="en-US" sz="11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어플을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켜서 친구들을 찾는다면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 가구에게 조금 더 재미있는 주말이 생겨납니다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같이 놀면 됩니다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주변에 수 많은 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 가구들이 나와 같은 생각을 공유하고 있지만 하지 못합니다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0796" marR="100796" marT="50398" marB="50398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046955" y="10205370"/>
            <a:ext cx="3465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MISO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(Management Information System Organization)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7943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5"/>
          <p:cNvSpPr txBox="1">
            <a:spLocks noChangeArrowheads="1"/>
          </p:cNvSpPr>
          <p:nvPr/>
        </p:nvSpPr>
        <p:spPr bwMode="auto">
          <a:xfrm>
            <a:off x="208242" y="9155929"/>
            <a:ext cx="7143193" cy="465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88989" indent="-188989">
              <a:lnSpc>
                <a:spcPct val="120000"/>
              </a:lnSpc>
              <a:buClr>
                <a:schemeClr val="tx2"/>
              </a:buClr>
              <a:buSzPts val="1000"/>
              <a:buFont typeface="Wingdings"/>
              <a:buChar char=""/>
            </a:pPr>
            <a:r>
              <a:rPr lang="ko-KR" altLang="en-US" sz="1102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기대효과 및 추가하고 싶은 말을 설명 해주세요</a:t>
            </a:r>
            <a:r>
              <a:rPr lang="en-US" altLang="ko-KR" sz="1102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102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102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102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1102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102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제안하는 아이디어의 기대효과로는 </a:t>
            </a:r>
            <a:r>
              <a:rPr lang="en-US" altLang="ko-KR" sz="1102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_____</a:t>
            </a:r>
            <a:r>
              <a:rPr lang="ko-KR" altLang="en-US" sz="1102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sz="1102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189808"/>
              </p:ext>
            </p:extLst>
          </p:nvPr>
        </p:nvGraphicFramePr>
        <p:xfrm>
          <a:off x="227924" y="900879"/>
          <a:ext cx="7103826" cy="82550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03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750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</a:t>
                      </a:r>
                      <a:r>
                        <a:rPr lang="en-US" altLang="ko-KR" sz="1300" b="1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300" b="1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  <a:endParaRPr lang="ko-KR" altLang="en-US" sz="1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0796" marR="100796" marT="50398" marB="50398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37549"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기대효과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1.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잃어버린 품앗이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두레 문화를 되살리자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!</a:t>
                      </a: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- 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이러한 커뮤니티가 자리 잡기까지 많은 시간이 소요될 수도 있습니다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그러나 초기에는 활동적인 행사들을 많이 개최하여 참여율을 높이고 점차 시스템을 정착해 나간다면 화목한 분위기 속에서 학교를 다닐 수 있고 사람들 사이의 정이 어떤 것인지를 다시금 배워가며 나눌 수 있는 학생들이 많이 생깁니다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더 이상 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 이후의 생활은 외롭지 않을 것입니다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더 이상 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 가구는 혼자가 아닙니다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2. 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범죄 예방</a:t>
                      </a:r>
                      <a:endParaRPr lang="en-US" altLang="ko-KR" sz="11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- 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혼자 다니기는 무서운 거리들이 우리 집 같이 느껴진다면 안심하고 마음 편하게 다닐 수 있습니다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SOS </a:t>
                      </a:r>
                      <a:r>
                        <a:rPr lang="ko-KR" altLang="en-US" sz="11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알람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서비스를 통해 </a:t>
                      </a:r>
                      <a:r>
                        <a:rPr lang="ko-KR" altLang="en-US" sz="11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알람을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받는다면 마치 우리 가족인 것 마냥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 커뮤니티 내에서 형성된 끈끈한 동질감을 통해 범죄를 외면하는 일은 사라질 것입니다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3. 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혼자서는 할 수 없었던 일들을 더불어서 많은 일들을 할 수 있게 된다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- 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커뮤니티 내의 여러 사람들과 취미를 공유하고 혼자서는 할 수 없는 일들을 같이 하면서 공동체의 의미도 되새기고 자신이 집단 내에 속해 있다는 소속감은 발전적인 방향으로 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 가구를 인도할 것입니다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4. 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기존의 다른 유용한 </a:t>
                      </a:r>
                      <a:r>
                        <a:rPr lang="ko-KR" altLang="en-US" sz="11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어플들과의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연계 가능성</a:t>
                      </a:r>
                      <a:endParaRPr lang="en-US" altLang="ko-KR" sz="11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- 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배달의 민족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페이스북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등과 같이 기존의 유용한 </a:t>
                      </a:r>
                      <a:r>
                        <a:rPr lang="ko-KR" altLang="en-US" sz="11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어플들과의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제휴 및 활용을 통해 더욱 더 다양하고 풍성한 커뮤니티로의 발전 가능성이 무궁무진합니다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아이디어에 추가하고 싶은 말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물론 또 다른 범죄가 조장될 수도 있다는 반박에 동의를 합니다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하지만 이런 커뮤니티를 도입함으로써 생길 수 있는 범죄는 사전에 예방이 가능합니다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우선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동네 부모님 </a:t>
                      </a:r>
                      <a:r>
                        <a:rPr lang="ko-KR" altLang="en-US" sz="11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매칭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서비스는 원하는 상대에 한해서 입니다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그리고 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 가구 어르신이나 범죄 발생률이</a:t>
                      </a:r>
                      <a:endParaRPr lang="en-US" altLang="ko-KR" sz="11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높은 대상은 사전에 제외됩니다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그런 역할을 하기 위해 지부장들과 관리위원장이 있는 것입니다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관리위원장과 지부장들은 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년에 한 번 재 선출이 되며 커뮤니티내의 투표를 통해서만 이루어집니다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관리위원장과 지부장들은 많은 권한을 갖기 보다는 조금 더 동네에서 오래 살았던 학생이나 책임감을 갖고</a:t>
                      </a:r>
                      <a:endParaRPr lang="en-US" altLang="ko-KR" sz="11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우리 동네 지킴이를 자처하는 친구들이 될 것입니다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화목한 분위기 속에서 따뜻한 정을 느껴 그 정을 또 다른 사람들에게 나누어 줄 수 있는 사람들이</a:t>
                      </a:r>
                      <a:endParaRPr lang="en-US" altLang="ko-KR" sz="11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많이 생겨나고 이런 문화가 다시 우리 나라에 정착이 되면 좋겠습니다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100796" marR="100796" marT="50398" marB="50398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046955" y="10205370"/>
            <a:ext cx="3465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MISO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(Management Information System Organization)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9096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737</TotalTime>
  <Words>1043</Words>
  <Application>Microsoft Office PowerPoint</Application>
  <PresentationFormat>사용자 지정</PresentationFormat>
  <Paragraphs>95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나눔바른고딕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김민주</dc:creator>
  <cp:lastModifiedBy>alsgur6576@naver.com</cp:lastModifiedBy>
  <cp:revision>37</cp:revision>
  <dcterms:created xsi:type="dcterms:W3CDTF">2014-10-03T02:50:16Z</dcterms:created>
  <dcterms:modified xsi:type="dcterms:W3CDTF">2021-10-05T16:37:03Z</dcterms:modified>
</cp:coreProperties>
</file>