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sldIdLst>
    <p:sldId id="256" r:id="rId2"/>
    <p:sldId id="268" r:id="rId3"/>
    <p:sldId id="282" r:id="rId4"/>
    <p:sldId id="269" r:id="rId5"/>
    <p:sldId id="270" r:id="rId6"/>
    <p:sldId id="271" r:id="rId7"/>
    <p:sldId id="273" r:id="rId8"/>
    <p:sldId id="274" r:id="rId9"/>
    <p:sldId id="279" r:id="rId10"/>
    <p:sldId id="275" r:id="rId11"/>
    <p:sldId id="277" r:id="rId12"/>
    <p:sldId id="283" r:id="rId13"/>
    <p:sldId id="278" r:id="rId14"/>
    <p:sldId id="284" r:id="rId15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hyperlink" Target="https://arxiv.org/pdf/1709.06298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5485" y="1968003"/>
            <a:ext cx="11214691" cy="2788839"/>
          </a:xfrm>
          <a:prstGeom prst="rect">
            <a:avLst/>
          </a:prstGeom>
        </p:spPr>
      </p:pic>
      <p:sp>
        <p:nvSpPr>
          <p:cNvPr id="3" name="내용 개체 틀 2"/>
          <p:cNvSpPr txBox="1"/>
          <p:nvPr/>
        </p:nvSpPr>
        <p:spPr>
          <a:xfrm>
            <a:off x="609599" y="4757184"/>
            <a:ext cx="10972798" cy="136897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  <a:defRPr/>
            </a:pPr>
            <a:r>
              <a:rPr lang="ko-KR" altLang="en-US" sz="1800" smtClean="0">
                <a:hlinkClick r:id="rId3"/>
              </a:rPr>
              <a:t>https://arxiv.org/pdf/1709.06298</a:t>
            </a:r>
            <a:endParaRPr lang="ko-KR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Training Process</a:t>
            </a: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316" y="2246393"/>
            <a:ext cx="7171400" cy="2318588"/>
          </a:xfrm>
          <a:prstGeom prst="rect">
            <a:avLst/>
          </a:prstGeom>
        </p:spPr>
      </p:pic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1126" y="1318576"/>
            <a:ext cx="3800792" cy="44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8402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4400"/>
              <a:t>Result &amp; Evaluation &amp; User Study</a:t>
            </a:r>
            <a:endParaRPr lang="ko-KR" altLang="en-US"/>
          </a:p>
        </p:txBody>
      </p:sp>
      <p:pic>
        <p:nvPicPr>
          <p:cNvPr id="3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9585" y="1600200"/>
            <a:ext cx="6132546" cy="44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13551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Conclusion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793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Reference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defRPr/>
            </a:pPr>
            <a:r>
              <a:rPr lang="ko-KR" altLang="en-US" sz="2500" smtClean="0"/>
              <a:t>https://github.com/salu133445/musegan</a:t>
            </a:r>
            <a:endParaRPr lang="ko-KR" altLang="en-US" sz="2500" smtClean="0"/>
          </a:p>
        </p:txBody>
      </p:sp>
    </p:spTree>
    <p:extLst>
      <p:ext uri="{BB962C8B-B14F-4D97-AF65-F5344CB8AC3E}">
        <p14:creationId xmlns:p14="http://schemas.microsoft.com/office/powerpoint/2010/main" val="209012719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965287"/>
            <a:ext cx="10972798" cy="1143000"/>
          </a:xfrm>
        </p:spPr>
        <p:txBody>
          <a:bodyPr/>
          <a:p>
            <a:pPr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1854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  <a:defRPr/>
            </a:pPr>
            <a:r>
              <a:rPr lang="en-US" altLang="ko-KR" smtClean="0"/>
              <a:t>Contribution</a:t>
            </a:r>
            <a:endParaRPr lang="en-US" altLang="ko-KR" smtClean="0"/>
          </a:p>
          <a:p>
            <a:pPr lvl="1">
              <a:defRPr/>
            </a:pPr>
            <a:r>
              <a:rPr lang="en-US" altLang="ko-KR" sz="1600" smtClean="0"/>
              <a:t>GAN </a:t>
            </a:r>
            <a:r>
              <a:rPr lang="ko-KR" altLang="en-US" sz="1600" smtClean="0"/>
              <a:t>기반</a:t>
            </a:r>
            <a:r>
              <a:rPr lang="en-US" altLang="ko-KR" sz="1600" smtClean="0"/>
              <a:t> </a:t>
            </a:r>
            <a:r>
              <a:rPr lang="ko-KR" altLang="en-US" sz="1600" smtClean="0"/>
              <a:t>모델</a:t>
            </a:r>
            <a:r>
              <a:rPr lang="en-US" altLang="ko-KR" sz="1600" smtClean="0"/>
              <a:t> (</a:t>
            </a:r>
            <a:r>
              <a:rPr lang="ko-KR" altLang="en-US" sz="1600" smtClean="0"/>
              <a:t>음악적</a:t>
            </a:r>
            <a:r>
              <a:rPr lang="en-US" altLang="ko-KR" sz="1600" smtClean="0"/>
              <a:t> </a:t>
            </a:r>
            <a:r>
              <a:rPr lang="ko-KR" altLang="en-US" sz="1600" smtClean="0"/>
              <a:t>성질이</a:t>
            </a:r>
            <a:r>
              <a:rPr lang="en-US" altLang="ko-KR" sz="1600" smtClean="0"/>
              <a:t> </a:t>
            </a:r>
            <a:r>
              <a:rPr lang="ko-KR" altLang="en-US" sz="1600" smtClean="0"/>
              <a:t>사람이</a:t>
            </a:r>
            <a:r>
              <a:rPr lang="en-US" altLang="ko-KR" sz="1600" smtClean="0"/>
              <a:t> </a:t>
            </a:r>
            <a:r>
              <a:rPr lang="ko-KR" altLang="en-US" sz="1600" smtClean="0"/>
              <a:t>만든것과</a:t>
            </a:r>
            <a:r>
              <a:rPr lang="en-US" altLang="ko-KR" sz="1600" smtClean="0"/>
              <a:t> </a:t>
            </a:r>
            <a:r>
              <a:rPr lang="ko-KR" altLang="en-US" sz="1600" smtClean="0"/>
              <a:t>비슷한지</a:t>
            </a:r>
            <a:r>
              <a:rPr lang="en-US" altLang="ko-KR" sz="1600" smtClean="0"/>
              <a:t> </a:t>
            </a:r>
            <a:r>
              <a:rPr lang="ko-KR" altLang="en-US" sz="1600" smtClean="0"/>
              <a:t>구별</a:t>
            </a:r>
            <a:r>
              <a:rPr lang="en-US" altLang="ko-KR" sz="1600" smtClean="0"/>
              <a:t>)</a:t>
            </a:r>
            <a:endParaRPr lang="en-US" altLang="ko-KR" sz="1600" smtClean="0"/>
          </a:p>
          <a:p>
            <a:pPr lvl="1">
              <a:defRPr/>
            </a:pPr>
            <a:r>
              <a:rPr lang="ko-KR" altLang="en-US" sz="1600" smtClean="0"/>
              <a:t>다중</a:t>
            </a:r>
            <a:r>
              <a:rPr lang="en-US" altLang="ko-KR" sz="1600" smtClean="0"/>
              <a:t> </a:t>
            </a:r>
            <a:r>
              <a:rPr lang="ko-KR" altLang="en-US" sz="1600" smtClean="0"/>
              <a:t>트랙</a:t>
            </a:r>
            <a:r>
              <a:rPr lang="en-US" altLang="ko-KR" sz="1600" smtClean="0"/>
              <a:t> </a:t>
            </a:r>
            <a:r>
              <a:rPr lang="ko-KR" altLang="en-US" sz="1600" smtClean="0"/>
              <a:t>및</a:t>
            </a:r>
            <a:r>
              <a:rPr lang="en-US" altLang="ko-KR" sz="1600" smtClean="0"/>
              <a:t> </a:t>
            </a:r>
            <a:r>
              <a:rPr lang="ko-KR" altLang="en-US" sz="1600" smtClean="0"/>
              <a:t>음율의</a:t>
            </a:r>
            <a:r>
              <a:rPr lang="en-US" altLang="ko-KR" sz="1600" smtClean="0"/>
              <a:t> </a:t>
            </a:r>
            <a:r>
              <a:rPr lang="ko-KR" altLang="en-US" sz="1600" smtClean="0"/>
              <a:t>변화를</a:t>
            </a:r>
            <a:r>
              <a:rPr lang="en-US" altLang="ko-KR" sz="1600" smtClean="0"/>
              <a:t> </a:t>
            </a:r>
            <a:r>
              <a:rPr lang="ko-KR" altLang="en-US" sz="1600" smtClean="0"/>
              <a:t>가지는</a:t>
            </a:r>
            <a:r>
              <a:rPr lang="en-US" altLang="ko-KR" sz="1600" smtClean="0"/>
              <a:t> </a:t>
            </a:r>
            <a:r>
              <a:rPr lang="ko-KR" altLang="en-US" sz="1600" smtClean="0"/>
              <a:t>모델</a:t>
            </a:r>
            <a:endParaRPr lang="en-US" altLang="ko-KR" sz="1600" smtClean="0"/>
          </a:p>
          <a:p>
            <a:pPr lvl="1">
              <a:defRPr/>
            </a:pPr>
            <a:r>
              <a:rPr lang="ko-KR" altLang="en-US" sz="1600" smtClean="0"/>
              <a:t>제안된</a:t>
            </a:r>
            <a:r>
              <a:rPr lang="en-US" altLang="ko-KR" sz="1600" smtClean="0"/>
              <a:t> </a:t>
            </a:r>
            <a:r>
              <a:rPr lang="ko-KR" altLang="en-US" sz="1600" smtClean="0"/>
              <a:t>트랙을</a:t>
            </a:r>
            <a:r>
              <a:rPr lang="en-US" altLang="ko-KR" sz="1600" smtClean="0"/>
              <a:t> </a:t>
            </a:r>
            <a:r>
              <a:rPr lang="ko-KR" altLang="en-US" sz="1600" smtClean="0"/>
              <a:t>인간이</a:t>
            </a:r>
            <a:r>
              <a:rPr lang="en-US" altLang="ko-KR" sz="1600" smtClean="0"/>
              <a:t> </a:t>
            </a:r>
            <a:r>
              <a:rPr lang="ko-KR" altLang="en-US" sz="1600" smtClean="0"/>
              <a:t>활용</a:t>
            </a:r>
            <a:r>
              <a:rPr lang="en-US" altLang="ko-KR" sz="1600" smtClean="0"/>
              <a:t> </a:t>
            </a:r>
            <a:r>
              <a:rPr lang="ko-KR" altLang="en-US" sz="1600" smtClean="0"/>
              <a:t>가능할</a:t>
            </a:r>
            <a:r>
              <a:rPr lang="en-US" altLang="ko-KR" sz="1600" smtClean="0"/>
              <a:t> </a:t>
            </a:r>
            <a:r>
              <a:rPr lang="ko-KR" altLang="en-US" sz="1600" smtClean="0"/>
              <a:t>수</a:t>
            </a:r>
            <a:r>
              <a:rPr lang="en-US" altLang="ko-KR" sz="1600" smtClean="0"/>
              <a:t> </a:t>
            </a:r>
            <a:r>
              <a:rPr lang="ko-KR" altLang="en-US" sz="1600" smtClean="0"/>
              <a:t>있게</a:t>
            </a:r>
            <a:r>
              <a:rPr lang="en-US" altLang="ko-KR" sz="1600" smtClean="0"/>
              <a:t> </a:t>
            </a:r>
            <a:r>
              <a:rPr lang="ko-KR" altLang="en-US" sz="1600" smtClean="0"/>
              <a:t>만들어</a:t>
            </a:r>
            <a:r>
              <a:rPr lang="en-US" altLang="ko-KR" sz="1600" smtClean="0"/>
              <a:t> </a:t>
            </a:r>
            <a:r>
              <a:rPr lang="ko-KR" altLang="en-US" sz="1600" smtClean="0"/>
              <a:t>줄</a:t>
            </a:r>
            <a:r>
              <a:rPr lang="en-US" altLang="ko-KR" sz="1600" smtClean="0"/>
              <a:t> </a:t>
            </a:r>
            <a:r>
              <a:rPr lang="ko-KR" altLang="en-US" sz="1600" smtClean="0"/>
              <a:t>수</a:t>
            </a:r>
            <a:r>
              <a:rPr lang="en-US" altLang="ko-KR" sz="1600" smtClean="0"/>
              <a:t> </a:t>
            </a:r>
            <a:r>
              <a:rPr lang="ko-KR" altLang="en-US" sz="1600" smtClean="0"/>
              <a:t>있음</a:t>
            </a:r>
            <a:endParaRPr lang="en-US" altLang="ko-KR" sz="1600" smtClean="0"/>
          </a:p>
          <a:p>
            <a:pPr lvl="1">
              <a:defRPr/>
            </a:pPr>
            <a:r>
              <a:rPr lang="ko-KR" altLang="en-US" sz="1600" smtClean="0"/>
              <a:t>트랙</a:t>
            </a:r>
            <a:r>
              <a:rPr lang="en-US" altLang="ko-KR" sz="1600" smtClean="0"/>
              <a:t> </a:t>
            </a:r>
            <a:r>
              <a:rPr lang="ko-KR" altLang="en-US" sz="1600" smtClean="0"/>
              <a:t>내</a:t>
            </a:r>
            <a:r>
              <a:rPr lang="en-US" altLang="ko-KR" sz="1600" smtClean="0"/>
              <a:t>, </a:t>
            </a:r>
            <a:r>
              <a:rPr lang="ko-KR" altLang="en-US" sz="1600" smtClean="0"/>
              <a:t>트랙</a:t>
            </a:r>
            <a:r>
              <a:rPr lang="en-US" altLang="ko-KR" sz="1600" smtClean="0"/>
              <a:t> </a:t>
            </a:r>
            <a:r>
              <a:rPr lang="ko-KR" altLang="en-US" sz="1600" smtClean="0"/>
              <a:t>간</a:t>
            </a:r>
            <a:r>
              <a:rPr lang="en-US" altLang="ko-KR" sz="1600" smtClean="0"/>
              <a:t> </a:t>
            </a:r>
            <a:r>
              <a:rPr lang="ko-KR" altLang="en-US" sz="1600" smtClean="0"/>
              <a:t>지표를</a:t>
            </a:r>
            <a:r>
              <a:rPr lang="en-US" altLang="ko-KR" sz="1600" smtClean="0"/>
              <a:t> </a:t>
            </a:r>
            <a:r>
              <a:rPr lang="ko-KR" altLang="en-US" sz="1600" smtClean="0"/>
              <a:t>활용해</a:t>
            </a:r>
            <a:r>
              <a:rPr lang="en-US" altLang="ko-KR" sz="1600" smtClean="0"/>
              <a:t> </a:t>
            </a:r>
            <a:r>
              <a:rPr lang="ko-KR" altLang="en-US" sz="1600" smtClean="0"/>
              <a:t>평가함</a:t>
            </a: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marL="457200" lvl="1" indent="0">
              <a:buNone/>
              <a:defRPr/>
            </a:pPr>
            <a:r>
              <a:rPr lang="en-US" altLang="ko-KR" smtClean="0"/>
              <a:t>Challenging</a:t>
            </a:r>
            <a:endParaRPr lang="en-US" altLang="ko-KR" smtClean="0"/>
          </a:p>
          <a:p>
            <a:pPr marL="457200" lvl="1" indent="0">
              <a:buNone/>
              <a:defRPr/>
            </a:pPr>
            <a:r>
              <a:rPr lang="en-US" altLang="ko-KR" sz="1800" smtClean="0"/>
              <a:t>- </a:t>
            </a:r>
            <a:r>
              <a:rPr lang="ko-KR" altLang="en-US" sz="1800" smtClean="0"/>
              <a:t>음악은</a:t>
            </a:r>
            <a:r>
              <a:rPr lang="en-US" altLang="ko-KR" sz="1800" smtClean="0"/>
              <a:t> </a:t>
            </a:r>
            <a:r>
              <a:rPr lang="ko-KR" altLang="en-US" sz="1800" smtClean="0"/>
              <a:t>시간적</a:t>
            </a:r>
            <a:r>
              <a:rPr lang="en-US" altLang="ko-KR" sz="1800" smtClean="0"/>
              <a:t> </a:t>
            </a:r>
            <a:r>
              <a:rPr lang="ko-KR" altLang="en-US" sz="1800" smtClean="0"/>
              <a:t>표현</a:t>
            </a:r>
            <a:endParaRPr lang="en-US" altLang="ko-KR" sz="1800" smtClean="0"/>
          </a:p>
          <a:p>
            <a:pPr marL="457200" lvl="1" indent="0">
              <a:buNone/>
              <a:defRPr/>
            </a:pPr>
            <a:r>
              <a:rPr lang="en-US" altLang="ko-KR" sz="1800" smtClean="0"/>
              <a:t>- </a:t>
            </a:r>
            <a:r>
              <a:rPr lang="ko-KR" altLang="en-US" sz="1800" smtClean="0"/>
              <a:t>음악은</a:t>
            </a:r>
            <a:r>
              <a:rPr lang="en-US" altLang="ko-KR" sz="1800" smtClean="0"/>
              <a:t> </a:t>
            </a:r>
            <a:r>
              <a:rPr lang="ko-KR" altLang="en-US" sz="1800" smtClean="0"/>
              <a:t>다양한</a:t>
            </a:r>
            <a:r>
              <a:rPr lang="en-US" altLang="ko-KR" sz="1800" smtClean="0"/>
              <a:t> </a:t>
            </a:r>
            <a:r>
              <a:rPr lang="ko-KR" altLang="en-US" sz="1800" smtClean="0"/>
              <a:t>악기가</a:t>
            </a:r>
            <a:r>
              <a:rPr lang="en-US" altLang="ko-KR" sz="1800" smtClean="0"/>
              <a:t> </a:t>
            </a:r>
            <a:r>
              <a:rPr lang="ko-KR" altLang="en-US" sz="1800" smtClean="0"/>
              <a:t>조합되어</a:t>
            </a:r>
            <a:r>
              <a:rPr lang="en-US" altLang="ko-KR" sz="1800" smtClean="0"/>
              <a:t> </a:t>
            </a:r>
            <a:r>
              <a:rPr lang="ko-KR" altLang="en-US" sz="1800" smtClean="0"/>
              <a:t>만들어진</a:t>
            </a:r>
            <a:r>
              <a:rPr lang="en-US" altLang="ko-KR" sz="1800" smtClean="0"/>
              <a:t> </a:t>
            </a:r>
            <a:r>
              <a:rPr lang="ko-KR" altLang="en-US" sz="1800" smtClean="0"/>
              <a:t>결과물</a:t>
            </a:r>
            <a:endParaRPr lang="en-US" altLang="ko-KR" sz="1800" smtClean="0"/>
          </a:p>
          <a:p>
            <a:pPr marL="457200" lvl="1" indent="0">
              <a:buNone/>
              <a:defRPr/>
            </a:pPr>
            <a:r>
              <a:rPr lang="en-US" altLang="ko-KR" sz="1800" smtClean="0"/>
              <a:t>- </a:t>
            </a:r>
            <a:r>
              <a:rPr lang="ko-KR" altLang="en-US" sz="1800" smtClean="0"/>
              <a:t>일부</a:t>
            </a:r>
            <a:r>
              <a:rPr lang="en-US" altLang="ko-KR" sz="1800" smtClean="0"/>
              <a:t> </a:t>
            </a:r>
            <a:r>
              <a:rPr lang="ko-KR" altLang="en-US" sz="1800" smtClean="0"/>
              <a:t>노트들은</a:t>
            </a:r>
            <a:r>
              <a:rPr lang="en-US" altLang="ko-KR" sz="1800" smtClean="0"/>
              <a:t> </a:t>
            </a:r>
            <a:r>
              <a:rPr lang="ko-KR" altLang="en-US" sz="1800" smtClean="0"/>
              <a:t>코드로서</a:t>
            </a:r>
            <a:r>
              <a:rPr lang="en-US" altLang="ko-KR" sz="1800" smtClean="0"/>
              <a:t> </a:t>
            </a:r>
            <a:r>
              <a:rPr lang="ko-KR" altLang="en-US" sz="1800" smtClean="0"/>
              <a:t>작용함</a:t>
            </a:r>
            <a:endParaRPr lang="ko-KR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5526603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Piano Roll &amp; Song Form</a:t>
            </a:r>
            <a:endParaRPr lang="ko-KR" altLang="en-US"/>
          </a:p>
        </p:txBody>
      </p:sp>
      <p:pic>
        <p:nvPicPr>
          <p:cNvPr id="3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965" y="1784795"/>
            <a:ext cx="6853809" cy="4082265"/>
          </a:xfrm>
          <a:prstGeom prst="rect">
            <a:avLst/>
          </a:prstGeom>
        </p:spPr>
      </p:pic>
      <p:pic>
        <p:nvPicPr>
          <p:cNvPr id="4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2616" y="1784350"/>
            <a:ext cx="4119149" cy="3362325"/>
          </a:xfrm>
          <a:prstGeom prst="rect">
            <a:avLst/>
          </a:prstGeom>
        </p:spPr>
      </p:pic>
      <p:pic>
        <p:nvPicPr>
          <p:cNvPr id="5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31354" y="5507642"/>
            <a:ext cx="2842799" cy="4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1709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 smtClean="0"/>
              <a:t>Jamming Model</a:t>
            </a:r>
            <a:endParaRPr lang="en-US" altLang="ko-KR" smtClean="0"/>
          </a:p>
          <a:p>
            <a:pPr lvl="1">
              <a:defRPr/>
            </a:pPr>
            <a:r>
              <a:rPr lang="ko-KR" altLang="en-US" sz="1400" smtClean="0"/>
              <a:t>각</a:t>
            </a:r>
            <a:r>
              <a:rPr lang="en-US" altLang="ko-KR" sz="1400" smtClean="0"/>
              <a:t> </a:t>
            </a:r>
            <a:r>
              <a:rPr lang="ko-KR" altLang="en-US" sz="1400" smtClean="0"/>
              <a:t>트랙별</a:t>
            </a:r>
            <a:r>
              <a:rPr lang="en-US" altLang="ko-KR" sz="1400" smtClean="0"/>
              <a:t> </a:t>
            </a:r>
            <a:r>
              <a:rPr lang="ko-KR" altLang="en-US" sz="1400" smtClean="0"/>
              <a:t>별도의</a:t>
            </a:r>
            <a:r>
              <a:rPr lang="en-US" altLang="ko-KR" sz="1400" smtClean="0"/>
              <a:t> </a:t>
            </a:r>
            <a:r>
              <a:rPr lang="ko-KR" altLang="en-US" sz="1400" smtClean="0"/>
              <a:t>입력벡터를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가지고</a:t>
            </a:r>
            <a:r>
              <a:rPr lang="en-US" altLang="ko-KR" sz="1400" smtClean="0"/>
              <a:t> </a:t>
            </a:r>
            <a:r>
              <a:rPr lang="ko-KR" altLang="en-US" sz="1400" smtClean="0"/>
              <a:t>생성</a:t>
            </a:r>
            <a:endParaRPr lang="en-US" altLang="ko-KR" sz="1400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r>
              <a:rPr lang="en-US" altLang="ko-KR" smtClean="0"/>
              <a:t>Composer Model</a:t>
            </a:r>
            <a:endParaRPr lang="en-US" altLang="ko-KR" smtClean="0"/>
          </a:p>
          <a:p>
            <a:pPr marL="457200" lvl="1" indent="0">
              <a:buNone/>
              <a:defRPr/>
            </a:pPr>
            <a:r>
              <a:rPr lang="en-US" altLang="ko-KR" sz="1800" smtClean="0"/>
              <a:t>- </a:t>
            </a:r>
            <a:r>
              <a:rPr lang="ko-KR" altLang="en-US" sz="1800" smtClean="0"/>
              <a:t>하나의</a:t>
            </a:r>
            <a:r>
              <a:rPr lang="en-US" altLang="ko-KR" sz="1800" smtClean="0"/>
              <a:t> </a:t>
            </a:r>
            <a:r>
              <a:rPr lang="ko-KR" altLang="en-US" sz="1800" smtClean="0"/>
              <a:t>공유</a:t>
            </a:r>
            <a:r>
              <a:rPr lang="en-US" altLang="ko-KR" sz="1800" smtClean="0"/>
              <a:t> </a:t>
            </a:r>
            <a:r>
              <a:rPr lang="ko-KR" altLang="en-US" sz="1800" smtClean="0"/>
              <a:t>랜덤</a:t>
            </a:r>
            <a:r>
              <a:rPr lang="en-US" altLang="ko-KR" sz="1800" smtClean="0"/>
              <a:t> </a:t>
            </a:r>
            <a:r>
              <a:rPr lang="ko-KR" altLang="en-US" sz="1800" smtClean="0"/>
              <a:t>벡터를</a:t>
            </a:r>
            <a:r>
              <a:rPr lang="en-US" altLang="ko-KR" sz="1800" smtClean="0"/>
              <a:t> </a:t>
            </a:r>
            <a:r>
              <a:rPr lang="ko-KR" altLang="en-US" sz="1800" smtClean="0"/>
              <a:t>가지고</a:t>
            </a:r>
            <a:r>
              <a:rPr lang="en-US" altLang="ko-KR" sz="1800" smtClean="0"/>
              <a:t> </a:t>
            </a:r>
            <a:r>
              <a:rPr lang="ko-KR" altLang="en-US" sz="1800" smtClean="0"/>
              <a:t>생성</a:t>
            </a:r>
            <a:endParaRPr lang="en-US" altLang="ko-KR" sz="1800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r>
              <a:rPr lang="en-US" altLang="ko-KR" smtClean="0"/>
              <a:t>Hybrid Model</a:t>
            </a:r>
            <a:endParaRPr lang="en-US" altLang="ko-KR" smtClean="0"/>
          </a:p>
          <a:p>
            <a:pPr lvl="1">
              <a:defRPr/>
            </a:pPr>
            <a:r>
              <a:rPr lang="ko-KR" altLang="en-US" sz="1400" smtClean="0"/>
              <a:t>각</a:t>
            </a:r>
            <a:r>
              <a:rPr lang="en-US" altLang="ko-KR" sz="1400" smtClean="0"/>
              <a:t> </a:t>
            </a:r>
            <a:r>
              <a:rPr lang="ko-KR" altLang="en-US" sz="1400" smtClean="0"/>
              <a:t>트랙별</a:t>
            </a:r>
            <a:r>
              <a:rPr lang="en-US" altLang="ko-KR" sz="1400" smtClean="0"/>
              <a:t> </a:t>
            </a:r>
            <a:r>
              <a:rPr lang="ko-KR" altLang="en-US" sz="1400" smtClean="0"/>
              <a:t>입력벡터</a:t>
            </a:r>
            <a:r>
              <a:rPr lang="en-US" altLang="ko-KR" sz="1400" smtClean="0"/>
              <a:t>, </a:t>
            </a:r>
            <a:r>
              <a:rPr lang="ko-KR" altLang="en-US" sz="1400" smtClean="0"/>
              <a:t>공유</a:t>
            </a:r>
            <a:r>
              <a:rPr lang="en-US" altLang="ko-KR" sz="1400" smtClean="0"/>
              <a:t> </a:t>
            </a:r>
            <a:r>
              <a:rPr lang="ko-KR" altLang="en-US" sz="1400" smtClean="0"/>
              <a:t>랜덤</a:t>
            </a:r>
            <a:r>
              <a:rPr lang="en-US" altLang="ko-KR" sz="1400" smtClean="0"/>
              <a:t> </a:t>
            </a:r>
            <a:r>
              <a:rPr lang="ko-KR" altLang="en-US" sz="1400" smtClean="0"/>
              <a:t>벡터</a:t>
            </a:r>
            <a:r>
              <a:rPr lang="en-US" altLang="ko-KR" sz="1400" smtClean="0"/>
              <a:t>(</a:t>
            </a:r>
            <a:r>
              <a:rPr lang="ko-KR" altLang="en-US" sz="1400" smtClean="0"/>
              <a:t>박자</a:t>
            </a:r>
            <a:r>
              <a:rPr lang="en-US" altLang="ko-KR" sz="1400" smtClean="0"/>
              <a:t>, </a:t>
            </a:r>
            <a:r>
              <a:rPr lang="ko-KR" altLang="en-US" sz="1400" smtClean="0"/>
              <a:t>조성등</a:t>
            </a:r>
            <a:r>
              <a:rPr lang="en-US" altLang="ko-KR" sz="1400" smtClean="0"/>
              <a:t>)</a:t>
            </a:r>
            <a:r>
              <a:rPr lang="ko-KR" altLang="en-US" sz="1400" smtClean="0"/>
              <a:t>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가지고</a:t>
            </a:r>
            <a:r>
              <a:rPr lang="en-US" altLang="ko-KR" sz="1400" smtClean="0"/>
              <a:t> </a:t>
            </a:r>
            <a:r>
              <a:rPr lang="ko-KR" altLang="en-US" sz="1400" smtClean="0"/>
              <a:t>생성</a:t>
            </a:r>
            <a:endParaRPr lang="ko-KR" altLang="en-US" sz="1400" smtClean="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8969" y="1293090"/>
            <a:ext cx="4643392" cy="47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6867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Temporal Structure Model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582453"/>
            <a:ext cx="10972798" cy="4525963"/>
          </a:xfrm>
        </p:spPr>
        <p:txBody>
          <a:bodyPr/>
          <a:p>
            <a:pPr>
              <a:defRPr/>
            </a:pPr>
            <a:r>
              <a:rPr lang="en-US" altLang="ko-KR" smtClean="0"/>
              <a:t>Generation from Scratch</a:t>
            </a:r>
            <a:endParaRPr lang="en-US" altLang="ko-KR" smtClean="0"/>
          </a:p>
          <a:p>
            <a:pPr lvl="1">
              <a:defRPr/>
            </a:pPr>
            <a:r>
              <a:rPr lang="ko-KR" altLang="en-US" sz="1800" smtClean="0"/>
              <a:t>시간적</a:t>
            </a:r>
            <a:r>
              <a:rPr lang="en-US" altLang="ko-KR" sz="1800" smtClean="0"/>
              <a:t> </a:t>
            </a:r>
            <a:r>
              <a:rPr lang="ko-KR" altLang="en-US" sz="1800" smtClean="0"/>
              <a:t>구조</a:t>
            </a:r>
            <a:r>
              <a:rPr lang="en-US" altLang="ko-KR" sz="1800" smtClean="0"/>
              <a:t> Gtemp</a:t>
            </a:r>
            <a:endParaRPr lang="en-US" altLang="ko-KR" sz="1800" smtClean="0"/>
          </a:p>
          <a:p>
            <a:pPr lvl="2">
              <a:defRPr/>
            </a:pPr>
            <a:r>
              <a:rPr lang="ko-KR" altLang="en-US" sz="1400" smtClean="0"/>
              <a:t>노이즈</a:t>
            </a:r>
            <a:r>
              <a:rPr lang="en-US" altLang="ko-KR" sz="1400" smtClean="0"/>
              <a:t> </a:t>
            </a:r>
            <a:r>
              <a:rPr lang="ko-KR" altLang="en-US" sz="1400" smtClean="0"/>
              <a:t>벡터</a:t>
            </a:r>
            <a:r>
              <a:rPr lang="en-US" altLang="ko-KR" sz="1400" smtClean="0"/>
              <a:t> z</a:t>
            </a:r>
            <a:r>
              <a:rPr lang="ko-KR" altLang="en-US" sz="1400" smtClean="0"/>
              <a:t>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가지고</a:t>
            </a:r>
            <a:r>
              <a:rPr lang="en-US" altLang="ko-KR" sz="1400" smtClean="0"/>
              <a:t> </a:t>
            </a:r>
            <a:r>
              <a:rPr lang="ko-KR" altLang="en-US" sz="1400" smtClean="0"/>
              <a:t>잠재</a:t>
            </a:r>
            <a:r>
              <a:rPr lang="en-US" altLang="ko-KR" sz="1400" smtClean="0"/>
              <a:t> </a:t>
            </a:r>
            <a:r>
              <a:rPr lang="ko-KR" altLang="en-US" sz="1400" smtClean="0"/>
              <a:t>벡터</a:t>
            </a:r>
            <a:r>
              <a:rPr lang="en-US" altLang="ko-KR" sz="1400" smtClean="0"/>
              <a:t>(latent vector) </a:t>
            </a:r>
            <a:r>
              <a:rPr lang="ko-KR" altLang="en-US" sz="1400" smtClean="0"/>
              <a:t>추출</a:t>
            </a:r>
            <a:endParaRPr lang="en-US" altLang="ko-KR" sz="1400" smtClean="0"/>
          </a:p>
          <a:p>
            <a:pPr lvl="2">
              <a:defRPr/>
            </a:pPr>
            <a:r>
              <a:rPr lang="ko-KR" altLang="en-US" sz="1400" smtClean="0"/>
              <a:t>해당</a:t>
            </a:r>
            <a:r>
              <a:rPr lang="en-US" altLang="ko-KR" sz="1400" smtClean="0"/>
              <a:t> </a:t>
            </a:r>
            <a:r>
              <a:rPr lang="ko-KR" altLang="en-US" sz="1400" smtClean="0"/>
              <a:t>노이즈</a:t>
            </a:r>
            <a:r>
              <a:rPr lang="en-US" altLang="ko-KR" sz="1400" smtClean="0"/>
              <a:t> </a:t>
            </a:r>
            <a:r>
              <a:rPr lang="ko-KR" altLang="en-US" sz="1400" smtClean="0"/>
              <a:t>벡터</a:t>
            </a:r>
            <a:r>
              <a:rPr lang="en-US" altLang="ko-KR" sz="1400" smtClean="0"/>
              <a:t> z</a:t>
            </a:r>
            <a:r>
              <a:rPr lang="ko-KR" altLang="en-US" sz="1400" smtClean="0"/>
              <a:t>는</a:t>
            </a:r>
            <a:r>
              <a:rPr lang="en-US" altLang="ko-KR" sz="1400" smtClean="0"/>
              <a:t> </a:t>
            </a:r>
            <a:r>
              <a:rPr lang="ko-KR" altLang="en-US" sz="1400" smtClean="0"/>
              <a:t>시간적</a:t>
            </a:r>
            <a:r>
              <a:rPr lang="en-US" altLang="ko-KR" sz="1400" smtClean="0"/>
              <a:t> </a:t>
            </a:r>
            <a:r>
              <a:rPr lang="ko-KR" altLang="en-US" sz="1400" smtClean="0"/>
              <a:t>진행을</a:t>
            </a:r>
            <a:r>
              <a:rPr lang="en-US" altLang="ko-KR" sz="1400" smtClean="0"/>
              <a:t> </a:t>
            </a:r>
            <a:r>
              <a:rPr lang="ko-KR" altLang="en-US" sz="1400" smtClean="0"/>
              <a:t>나타냄</a:t>
            </a:r>
            <a:endParaRPr lang="en-US" altLang="ko-KR" sz="1400" smtClean="0"/>
          </a:p>
          <a:p>
            <a:pPr lvl="1">
              <a:defRPr/>
            </a:pPr>
            <a:r>
              <a:rPr lang="ko-KR" altLang="en-US" sz="1800" smtClean="0"/>
              <a:t>현재</a:t>
            </a:r>
            <a:r>
              <a:rPr lang="en-US" altLang="ko-KR" sz="1800" smtClean="0"/>
              <a:t> </a:t>
            </a:r>
            <a:r>
              <a:rPr lang="ko-KR" altLang="en-US" sz="1800" smtClean="0"/>
              <a:t>마디</a:t>
            </a:r>
            <a:r>
              <a:rPr lang="en-US" altLang="ko-KR" sz="1800" smtClean="0"/>
              <a:t> </a:t>
            </a:r>
            <a:r>
              <a:rPr lang="ko-KR" altLang="en-US" sz="1800" smtClean="0"/>
              <a:t>생성기</a:t>
            </a:r>
            <a:r>
              <a:rPr lang="en-US" altLang="ko-KR" sz="1800" smtClean="0"/>
              <a:t> Gbar</a:t>
            </a:r>
            <a:endParaRPr lang="en-US" altLang="ko-KR" sz="1800" smtClean="0"/>
          </a:p>
          <a:p>
            <a:pPr marL="457200" lvl="1" indent="0">
              <a:buNone/>
              <a:defRPr/>
            </a:pPr>
            <a:endParaRPr lang="en-US" altLang="ko-KR" sz="1800" smtClean="0"/>
          </a:p>
          <a:p>
            <a:pPr>
              <a:defRPr/>
            </a:pPr>
            <a:r>
              <a:rPr lang="en-US" altLang="ko-KR" smtClean="0"/>
              <a:t>Track-conditional Generation</a:t>
            </a:r>
            <a:endParaRPr lang="en-US" altLang="ko-KR" smtClean="0"/>
          </a:p>
          <a:p>
            <a:pPr marL="457200" lvl="1" indent="0">
              <a:buNone/>
              <a:defRPr/>
            </a:pPr>
            <a:r>
              <a:rPr lang="en-US" altLang="ko-KR" sz="1800" smtClean="0"/>
              <a:t>- </a:t>
            </a:r>
            <a:r>
              <a:rPr lang="ko-KR" altLang="en-US" sz="1800" smtClean="0"/>
              <a:t>인간이</a:t>
            </a:r>
            <a:r>
              <a:rPr lang="en-US" altLang="ko-KR" sz="1800" smtClean="0"/>
              <a:t> </a:t>
            </a:r>
            <a:r>
              <a:rPr lang="ko-KR" altLang="en-US" sz="1800" smtClean="0"/>
              <a:t>주는</a:t>
            </a:r>
            <a:r>
              <a:rPr lang="en-US" altLang="ko-KR" sz="1800" smtClean="0"/>
              <a:t> </a:t>
            </a:r>
            <a:r>
              <a:rPr lang="ko-KR" altLang="en-US" sz="1800" smtClean="0"/>
              <a:t>입력값</a:t>
            </a:r>
            <a:r>
              <a:rPr lang="en-US" altLang="ko-KR" sz="1800" smtClean="0"/>
              <a:t> y(</a:t>
            </a:r>
            <a:r>
              <a:rPr lang="ko-KR" altLang="en-US" sz="1800" smtClean="0"/>
              <a:t>트랙별</a:t>
            </a:r>
            <a:r>
              <a:rPr lang="en-US" altLang="ko-KR" sz="1800" smtClean="0"/>
              <a:t> </a:t>
            </a:r>
            <a:r>
              <a:rPr lang="ko-KR" altLang="en-US" sz="1800" smtClean="0"/>
              <a:t>데이터</a:t>
            </a:r>
            <a:r>
              <a:rPr lang="en-US" altLang="ko-KR" sz="1800" smtClean="0"/>
              <a:t>)</a:t>
            </a:r>
            <a:endParaRPr lang="en-US" altLang="ko-KR" sz="1800" smtClean="0"/>
          </a:p>
          <a:p>
            <a:pPr marL="457200" lvl="1" indent="0">
              <a:buNone/>
              <a:defRPr/>
            </a:pPr>
            <a:r>
              <a:rPr lang="en-US" altLang="ko-KR" sz="1800" smtClean="0"/>
              <a:t>-- </a:t>
            </a:r>
            <a:r>
              <a:rPr lang="ko-KR" altLang="en-US" sz="1800" smtClean="0"/>
              <a:t>위</a:t>
            </a:r>
            <a:r>
              <a:rPr lang="en-US" altLang="ko-KR" sz="1800" smtClean="0"/>
              <a:t> </a:t>
            </a:r>
            <a:r>
              <a:rPr lang="ko-KR" altLang="en-US" sz="1800" smtClean="0"/>
              <a:t>모델과</a:t>
            </a:r>
            <a:r>
              <a:rPr lang="en-US" altLang="ko-KR" sz="1800" smtClean="0"/>
              <a:t> </a:t>
            </a:r>
            <a:r>
              <a:rPr lang="ko-KR" altLang="en-US" sz="1800" smtClean="0"/>
              <a:t>동일한</a:t>
            </a:r>
            <a:r>
              <a:rPr lang="en-US" altLang="ko-KR" sz="1800" smtClean="0"/>
              <a:t> </a:t>
            </a:r>
            <a:r>
              <a:rPr lang="ko-KR" altLang="en-US" sz="1800" smtClean="0"/>
              <a:t>노이즈</a:t>
            </a:r>
            <a:r>
              <a:rPr lang="en-US" altLang="ko-KR" sz="1800" smtClean="0"/>
              <a:t> </a:t>
            </a:r>
            <a:r>
              <a:rPr lang="ko-KR" altLang="en-US" sz="1800" smtClean="0"/>
              <a:t>벡터</a:t>
            </a:r>
            <a:r>
              <a:rPr lang="en-US" altLang="ko-KR" sz="1800" smtClean="0"/>
              <a:t> z </a:t>
            </a:r>
            <a:r>
              <a:rPr lang="ko-KR" altLang="en-US" sz="1800" smtClean="0"/>
              <a:t>활용</a:t>
            </a:r>
            <a:endParaRPr lang="en-US" altLang="ko-KR" sz="1800" smtClean="0"/>
          </a:p>
          <a:p>
            <a:pPr marL="457200" lvl="1" indent="0">
              <a:buNone/>
              <a:defRPr/>
            </a:pPr>
            <a:r>
              <a:rPr lang="en-US" altLang="ko-KR" sz="1800" smtClean="0"/>
              <a:t>- </a:t>
            </a:r>
            <a:r>
              <a:rPr lang="ko-KR" altLang="en-US" sz="1800" smtClean="0"/>
              <a:t>위</a:t>
            </a:r>
            <a:r>
              <a:rPr lang="en-US" altLang="ko-KR" sz="1800" smtClean="0"/>
              <a:t> </a:t>
            </a:r>
            <a:r>
              <a:rPr lang="ko-KR" altLang="en-US" sz="1800" smtClean="0"/>
              <a:t>값들을</a:t>
            </a:r>
            <a:r>
              <a:rPr lang="en-US" altLang="ko-KR" sz="1800" smtClean="0"/>
              <a:t> </a:t>
            </a:r>
            <a:r>
              <a:rPr lang="ko-KR" altLang="en-US" sz="1800" smtClean="0"/>
              <a:t>활용한</a:t>
            </a:r>
            <a:r>
              <a:rPr lang="en-US" altLang="ko-KR" sz="1800" smtClean="0"/>
              <a:t> </a:t>
            </a:r>
            <a:r>
              <a:rPr lang="ko-KR" altLang="en-US" sz="1800" smtClean="0"/>
              <a:t>현재</a:t>
            </a:r>
            <a:r>
              <a:rPr lang="en-US" altLang="ko-KR" sz="1800" smtClean="0"/>
              <a:t> </a:t>
            </a:r>
            <a:r>
              <a:rPr lang="ko-KR" altLang="en-US" sz="1800" smtClean="0"/>
              <a:t>마디</a:t>
            </a:r>
            <a:r>
              <a:rPr lang="en-US" altLang="ko-KR" sz="1800" smtClean="0"/>
              <a:t> </a:t>
            </a:r>
            <a:r>
              <a:rPr lang="ko-KR" altLang="en-US" sz="1800" smtClean="0"/>
              <a:t>생성기</a:t>
            </a:r>
            <a:r>
              <a:rPr lang="en-US" altLang="ko-KR" sz="1800" smtClean="0"/>
              <a:t> Gbar</a:t>
            </a:r>
            <a:endParaRPr lang="en-US" altLang="ko-KR" sz="1800" smtClean="0"/>
          </a:p>
          <a:p>
            <a:pPr marL="457200" lvl="1" indent="0">
              <a:buNone/>
              <a:defRPr/>
            </a:pPr>
            <a:endParaRPr lang="en-US" altLang="ko-KR" sz="1800" smtClean="0"/>
          </a:p>
          <a:p>
            <a:pPr marL="457200" lvl="1" indent="0">
              <a:buNone/>
              <a:defRPr/>
            </a:pPr>
            <a:endParaRPr lang="en-US" altLang="ko-KR" sz="1800" smtClean="0"/>
          </a:p>
          <a:p>
            <a:pPr marL="457200" lvl="1" indent="0">
              <a:buNone/>
              <a:defRPr/>
            </a:pPr>
            <a:endParaRPr lang="ko-KR" altLang="en-US" sz="1800" smtClean="0"/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7645" y="2560913"/>
            <a:ext cx="4744774" cy="644521"/>
          </a:xfrm>
          <a:prstGeom prst="rect">
            <a:avLst/>
          </a:prstGeom>
        </p:spPr>
      </p:pic>
      <p:pic>
        <p:nvPicPr>
          <p:cNvPr id="6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6335" y="3242945"/>
            <a:ext cx="5306188" cy="2514865"/>
          </a:xfrm>
          <a:prstGeom prst="rect">
            <a:avLst/>
          </a:prstGeom>
        </p:spPr>
      </p:pic>
      <p:pic>
        <p:nvPicPr>
          <p:cNvPr id="7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94499" y="6108065"/>
            <a:ext cx="4133850" cy="495300"/>
          </a:xfrm>
          <a:prstGeom prst="rect">
            <a:avLst/>
          </a:prstGeom>
        </p:spPr>
      </p:pic>
      <p:pic>
        <p:nvPicPr>
          <p:cNvPr id="8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57645" y="1379220"/>
            <a:ext cx="4607432" cy="11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8661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Model</a:t>
            </a: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0300" y="1417889"/>
            <a:ext cx="10565765" cy="3864617"/>
          </a:xfrm>
          <a:prstGeom prst="rect">
            <a:avLst/>
          </a:prstGeom>
        </p:spPr>
      </p:pic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55373" y="5540376"/>
            <a:ext cx="7231294" cy="9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3536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Data &amp; Data Processing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 smtClean="0"/>
              <a:t>Dataset</a:t>
            </a:r>
            <a:endParaRPr lang="en-US" altLang="ko-KR" smtClean="0"/>
          </a:p>
          <a:p>
            <a:pPr lvl="1">
              <a:defRPr/>
            </a:pPr>
            <a:r>
              <a:rPr lang="en-US" altLang="ko-KR" sz="1800" smtClean="0"/>
              <a:t>Lakh MIDI Dataset</a:t>
            </a:r>
            <a:endParaRPr lang="en-US" altLang="ko-KR" sz="1800" smtClean="0"/>
          </a:p>
          <a:p>
            <a:pPr lvl="2">
              <a:defRPr/>
            </a:pPr>
            <a:r>
              <a:rPr lang="ko-KR" altLang="en-US" sz="1800" smtClean="0"/>
              <a:t>총</a:t>
            </a:r>
            <a:r>
              <a:rPr lang="en-US" altLang="ko-KR" sz="1800" smtClean="0"/>
              <a:t> </a:t>
            </a:r>
            <a:r>
              <a:rPr lang="ko-KR" altLang="en-US" sz="1800" smtClean="0"/>
              <a:t>타임</a:t>
            </a:r>
            <a:r>
              <a:rPr lang="en-US" altLang="ko-KR" sz="1800" smtClean="0"/>
              <a:t> </a:t>
            </a:r>
            <a:r>
              <a:rPr lang="ko-KR" altLang="en-US" sz="1800" smtClean="0"/>
              <a:t>스텝을</a:t>
            </a:r>
            <a:r>
              <a:rPr lang="en-US" altLang="ko-KR" sz="1800" smtClean="0"/>
              <a:t> 96</a:t>
            </a:r>
            <a:r>
              <a:rPr lang="ko-KR" altLang="en-US" sz="1800" smtClean="0"/>
              <a:t>개</a:t>
            </a:r>
            <a:r>
              <a:rPr lang="en-US" altLang="ko-KR" sz="1800" smtClean="0"/>
              <a:t>(</a:t>
            </a:r>
            <a:r>
              <a:rPr lang="ko-KR" altLang="en-US" sz="1800" smtClean="0"/>
              <a:t>셋잇단음표</a:t>
            </a:r>
            <a:r>
              <a:rPr lang="en-US" altLang="ko-KR" sz="1800" smtClean="0"/>
              <a:t>, 16</a:t>
            </a:r>
            <a:r>
              <a:rPr lang="ko-KR" altLang="en-US" sz="1800" smtClean="0"/>
              <a:t>비트등</a:t>
            </a:r>
            <a:r>
              <a:rPr lang="en-US" altLang="ko-KR" sz="1800" smtClean="0"/>
              <a:t> </a:t>
            </a:r>
            <a:r>
              <a:rPr lang="ko-KR" altLang="en-US" sz="1800" smtClean="0"/>
              <a:t>예외처리</a:t>
            </a:r>
            <a:r>
              <a:rPr lang="en-US" altLang="ko-KR" sz="1800" smtClean="0"/>
              <a:t>), </a:t>
            </a:r>
            <a:r>
              <a:rPr lang="ko-KR" altLang="en-US" sz="1800" smtClean="0"/>
              <a:t>음정을</a:t>
            </a:r>
            <a:r>
              <a:rPr lang="en-US" altLang="ko-KR" sz="1800" smtClean="0"/>
              <a:t> 128</a:t>
            </a:r>
            <a:r>
              <a:rPr lang="ko-KR" altLang="en-US" sz="1800" smtClean="0"/>
              <a:t>개로</a:t>
            </a:r>
            <a:r>
              <a:rPr lang="en-US" altLang="ko-KR" sz="1800" smtClean="0"/>
              <a:t> </a:t>
            </a:r>
            <a:r>
              <a:rPr lang="ko-KR" altLang="en-US" sz="1800" smtClean="0"/>
              <a:t>변경</a:t>
            </a:r>
            <a:r>
              <a:rPr lang="en-US" altLang="ko-KR" sz="1800" smtClean="0"/>
              <a:t>(</a:t>
            </a:r>
            <a:r>
              <a:rPr lang="ko-KR" altLang="en-US" sz="1800" smtClean="0"/>
              <a:t>높이</a:t>
            </a:r>
            <a:r>
              <a:rPr lang="en-US" altLang="ko-KR" sz="1800" smtClean="0"/>
              <a:t>)</a:t>
            </a:r>
            <a:endParaRPr lang="en-US" altLang="ko-KR" sz="1800" smtClean="0"/>
          </a:p>
          <a:p>
            <a:pPr lvl="2">
              <a:defRPr/>
            </a:pPr>
            <a:r>
              <a:rPr lang="ko-KR" altLang="en-US" sz="1800" smtClean="0"/>
              <a:t>사용된</a:t>
            </a:r>
            <a:r>
              <a:rPr lang="en-US" altLang="ko-KR" sz="1800" smtClean="0"/>
              <a:t> </a:t>
            </a:r>
            <a:r>
              <a:rPr lang="ko-KR" altLang="en-US" sz="1800" smtClean="0"/>
              <a:t>트랙들의</a:t>
            </a:r>
            <a:r>
              <a:rPr lang="en-US" altLang="ko-KR" sz="1800" smtClean="0"/>
              <a:t> </a:t>
            </a:r>
            <a:r>
              <a:rPr lang="ko-KR" altLang="en-US" sz="1800" smtClean="0"/>
              <a:t>피아노</a:t>
            </a:r>
            <a:r>
              <a:rPr lang="en-US" altLang="ko-KR" sz="1800" smtClean="0"/>
              <a:t> </a:t>
            </a:r>
            <a:r>
              <a:rPr lang="ko-KR" altLang="en-US" sz="1800" smtClean="0"/>
              <a:t>롤</a:t>
            </a:r>
            <a:r>
              <a:rPr lang="en-US" altLang="ko-KR" sz="1800" smtClean="0"/>
              <a:t> </a:t>
            </a:r>
            <a:r>
              <a:rPr lang="ko-KR" altLang="en-US" sz="1800" smtClean="0"/>
              <a:t>합침</a:t>
            </a:r>
            <a:endParaRPr lang="en-US" altLang="ko-KR" sz="1800" smtClean="0"/>
          </a:p>
          <a:p>
            <a:pPr lvl="2">
              <a:defRPr/>
            </a:pPr>
            <a:r>
              <a:rPr lang="ko-KR" altLang="en-US" sz="1800" smtClean="0"/>
              <a:t>조건</a:t>
            </a:r>
            <a:r>
              <a:rPr lang="en-US" altLang="ko-KR" sz="1800" smtClean="0"/>
              <a:t> </a:t>
            </a:r>
            <a:r>
              <a:rPr lang="ko-KR" altLang="en-US" sz="1800" smtClean="0"/>
              <a:t>필터링</a:t>
            </a:r>
            <a:endParaRPr lang="ko-KR" altLang="en-US" sz="1800" smtClean="0"/>
          </a:p>
          <a:p>
            <a:pPr>
              <a:defRPr/>
            </a:pPr>
            <a:endParaRPr lang="en-US" altLang="ko-KR" sz="1800" smtClean="0"/>
          </a:p>
          <a:p>
            <a:pPr marL="0" indent="0">
              <a:buNone/>
              <a:defRPr/>
            </a:pPr>
            <a:endParaRPr lang="en-US" altLang="ko-KR" smtClean="0"/>
          </a:p>
          <a:p>
            <a:pPr lvl="1">
              <a:defRPr/>
            </a:pPr>
            <a:endParaRPr lang="en-US" altLang="ko-KR" sz="1400" smtClean="0"/>
          </a:p>
          <a:p>
            <a:pPr lvl="1">
              <a:defRPr/>
            </a:pPr>
            <a:endParaRPr lang="ko-KR" altLang="en-US" sz="1800" smtClean="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2840" y="3638551"/>
            <a:ext cx="9925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9354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Evaluation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defRPr/>
            </a:pPr>
            <a:r>
              <a:rPr lang="en-US" altLang="ko-KR" smtClean="0"/>
              <a:t>EB(Empty ratio)</a:t>
            </a:r>
            <a:endParaRPr lang="en-US" altLang="ko-KR" smtClean="0"/>
          </a:p>
          <a:p>
            <a:pPr lvl="1">
              <a:defRPr/>
            </a:pPr>
            <a:r>
              <a:rPr lang="ko-KR" altLang="en-US" sz="1800" smtClean="0"/>
              <a:t>총</a:t>
            </a:r>
            <a:r>
              <a:rPr lang="en-US" altLang="ko-KR" sz="1800" smtClean="0"/>
              <a:t> </a:t>
            </a:r>
            <a:r>
              <a:rPr lang="ko-KR" altLang="en-US" sz="1800" smtClean="0"/>
              <a:t>연주</a:t>
            </a:r>
            <a:r>
              <a:rPr lang="en-US" altLang="ko-KR" sz="1800" smtClean="0"/>
              <a:t> </a:t>
            </a:r>
            <a:r>
              <a:rPr lang="ko-KR" altLang="en-US" sz="1800" smtClean="0"/>
              <a:t>시간</a:t>
            </a:r>
            <a:r>
              <a:rPr lang="en-US" altLang="ko-KR" sz="1800" smtClean="0"/>
              <a:t> </a:t>
            </a:r>
            <a:r>
              <a:rPr lang="ko-KR" altLang="en-US" sz="1800" smtClean="0"/>
              <a:t>중</a:t>
            </a:r>
            <a:r>
              <a:rPr lang="en-US" altLang="ko-KR" sz="1800" smtClean="0"/>
              <a:t>, </a:t>
            </a:r>
            <a:r>
              <a:rPr lang="ko-KR" altLang="en-US" sz="1800" smtClean="0"/>
              <a:t>비어있는</a:t>
            </a:r>
            <a:r>
              <a:rPr lang="en-US" altLang="ko-KR" sz="1800" smtClean="0"/>
              <a:t> </a:t>
            </a:r>
            <a:r>
              <a:rPr lang="ko-KR" altLang="en-US" sz="1800" smtClean="0"/>
              <a:t>시간의</a:t>
            </a:r>
            <a:r>
              <a:rPr lang="en-US" altLang="ko-KR" sz="1800" smtClean="0"/>
              <a:t> </a:t>
            </a:r>
            <a:r>
              <a:rPr lang="ko-KR" altLang="en-US" sz="1800" smtClean="0"/>
              <a:t>비율</a:t>
            </a:r>
            <a:r>
              <a:rPr lang="en-US" altLang="ko-KR" sz="1800" smtClean="0"/>
              <a:t>(</a:t>
            </a:r>
            <a:r>
              <a:rPr lang="ko-KR" altLang="en-US" sz="1800" smtClean="0"/>
              <a:t>마디의</a:t>
            </a:r>
            <a:r>
              <a:rPr lang="en-US" altLang="ko-KR" sz="1800" smtClean="0"/>
              <a:t> </a:t>
            </a:r>
            <a:r>
              <a:rPr lang="ko-KR" altLang="en-US" sz="1800" smtClean="0"/>
              <a:t>비율</a:t>
            </a:r>
            <a:r>
              <a:rPr lang="en-US" altLang="ko-KR" sz="1800" smtClean="0"/>
              <a:t>)</a:t>
            </a:r>
            <a:endParaRPr lang="en-US" altLang="ko-KR" sz="1800" smtClean="0"/>
          </a:p>
          <a:p>
            <a:pPr>
              <a:defRPr/>
            </a:pPr>
            <a:r>
              <a:rPr lang="en-US" altLang="ko-KR" smtClean="0"/>
              <a:t>UPC(Number of used pitch classess)</a:t>
            </a:r>
            <a:endParaRPr lang="en-US" altLang="ko-KR" smtClean="0"/>
          </a:p>
          <a:p>
            <a:pPr lvl="1">
              <a:defRPr/>
            </a:pPr>
            <a:r>
              <a:rPr lang="ko-KR" altLang="en-US" sz="1800" smtClean="0"/>
              <a:t>해당</a:t>
            </a:r>
            <a:r>
              <a:rPr lang="en-US" altLang="ko-KR" sz="1800" smtClean="0"/>
              <a:t> </a:t>
            </a:r>
            <a:r>
              <a:rPr lang="ko-KR" altLang="en-US" sz="1800" smtClean="0"/>
              <a:t>마디</a:t>
            </a:r>
            <a:r>
              <a:rPr lang="en-US" altLang="ko-KR" sz="1800" smtClean="0"/>
              <a:t> </a:t>
            </a:r>
            <a:r>
              <a:rPr lang="ko-KR" altLang="en-US" sz="1800" smtClean="0"/>
              <a:t>내에서</a:t>
            </a:r>
            <a:r>
              <a:rPr lang="en-US" altLang="ko-KR" sz="1800" smtClean="0"/>
              <a:t> </a:t>
            </a:r>
            <a:r>
              <a:rPr lang="ko-KR" altLang="en-US" sz="1800" smtClean="0"/>
              <a:t>사용된</a:t>
            </a:r>
            <a:r>
              <a:rPr lang="en-US" altLang="ko-KR" sz="1800" smtClean="0"/>
              <a:t> </a:t>
            </a:r>
            <a:r>
              <a:rPr lang="ko-KR" altLang="en-US" sz="1800" smtClean="0"/>
              <a:t>피치</a:t>
            </a:r>
            <a:r>
              <a:rPr lang="en-US" altLang="ko-KR" sz="1800" smtClean="0"/>
              <a:t> </a:t>
            </a:r>
            <a:r>
              <a:rPr lang="ko-KR" altLang="en-US" sz="1800" smtClean="0"/>
              <a:t>갯수</a:t>
            </a:r>
            <a:endParaRPr lang="en-US" altLang="ko-KR" sz="1800" smtClean="0"/>
          </a:p>
          <a:p>
            <a:pPr>
              <a:defRPr/>
            </a:pPr>
            <a:r>
              <a:rPr lang="en-US" altLang="ko-KR" smtClean="0"/>
              <a:t>QN(Ratio of qualified notes)</a:t>
            </a:r>
            <a:endParaRPr lang="en-US" altLang="ko-KR" smtClean="0"/>
          </a:p>
          <a:p>
            <a:pPr lvl="1">
              <a:defRPr/>
            </a:pPr>
            <a:r>
              <a:rPr lang="ko-KR" altLang="en-US" sz="1800" smtClean="0"/>
              <a:t>유효한</a:t>
            </a:r>
            <a:r>
              <a:rPr lang="en-US" altLang="ko-KR" sz="1800" smtClean="0"/>
              <a:t> </a:t>
            </a:r>
            <a:r>
              <a:rPr lang="ko-KR" altLang="en-US" sz="1800" smtClean="0"/>
              <a:t>노트의</a:t>
            </a:r>
            <a:r>
              <a:rPr lang="en-US" altLang="ko-KR" sz="1800" smtClean="0"/>
              <a:t> </a:t>
            </a:r>
            <a:r>
              <a:rPr lang="ko-KR" altLang="en-US" sz="1800" smtClean="0"/>
              <a:t>갯수</a:t>
            </a:r>
            <a:r>
              <a:rPr lang="en-US" altLang="ko-KR" sz="1800" smtClean="0"/>
              <a:t>(</a:t>
            </a:r>
            <a:r>
              <a:rPr lang="ko-KR" altLang="en-US" sz="1800" smtClean="0"/>
              <a:t>너무</a:t>
            </a:r>
            <a:r>
              <a:rPr lang="en-US" altLang="ko-KR" sz="1800" smtClean="0"/>
              <a:t> </a:t>
            </a:r>
            <a:r>
              <a:rPr lang="ko-KR" altLang="en-US" sz="1800" smtClean="0"/>
              <a:t>짧은</a:t>
            </a:r>
            <a:r>
              <a:rPr lang="en-US" altLang="ko-KR" sz="1800" smtClean="0"/>
              <a:t> </a:t>
            </a:r>
            <a:r>
              <a:rPr lang="ko-KR" altLang="en-US" sz="1800" smtClean="0"/>
              <a:t>노트</a:t>
            </a:r>
            <a:r>
              <a:rPr lang="en-US" altLang="ko-KR" sz="1800" smtClean="0"/>
              <a:t> </a:t>
            </a:r>
            <a:r>
              <a:rPr lang="ko-KR" altLang="en-US" sz="1800" smtClean="0"/>
              <a:t>제외</a:t>
            </a:r>
            <a:r>
              <a:rPr lang="en-US" altLang="ko-KR" sz="1800" smtClean="0"/>
              <a:t>)</a:t>
            </a:r>
            <a:endParaRPr lang="en-US" altLang="ko-KR" sz="1800" smtClean="0"/>
          </a:p>
          <a:p>
            <a:pPr>
              <a:defRPr/>
            </a:pPr>
            <a:r>
              <a:rPr lang="en-US" altLang="ko-KR" smtClean="0"/>
              <a:t>DP(Drum pattern)</a:t>
            </a:r>
            <a:endParaRPr lang="en-US" altLang="ko-KR" smtClean="0"/>
          </a:p>
          <a:p>
            <a:pPr lvl="1">
              <a:defRPr/>
            </a:pPr>
            <a:r>
              <a:rPr lang="ko-KR" altLang="en-US" sz="1800" smtClean="0"/>
              <a:t>사용된</a:t>
            </a:r>
            <a:r>
              <a:rPr lang="en-US" altLang="ko-KR" sz="1800" smtClean="0"/>
              <a:t> </a:t>
            </a:r>
            <a:r>
              <a:rPr lang="ko-KR" altLang="en-US" sz="1800" smtClean="0"/>
              <a:t>드럼</a:t>
            </a:r>
            <a:r>
              <a:rPr lang="en-US" altLang="ko-KR" sz="1800" smtClean="0"/>
              <a:t> </a:t>
            </a:r>
            <a:r>
              <a:rPr lang="ko-KR" altLang="en-US" sz="1800" smtClean="0"/>
              <a:t>패턴의</a:t>
            </a:r>
            <a:r>
              <a:rPr lang="en-US" altLang="ko-KR" sz="1800" smtClean="0"/>
              <a:t> </a:t>
            </a:r>
            <a:r>
              <a:rPr lang="ko-KR" altLang="en-US" sz="1800" smtClean="0"/>
              <a:t>노트의</a:t>
            </a:r>
            <a:r>
              <a:rPr lang="en-US" altLang="ko-KR" sz="1800" smtClean="0"/>
              <a:t> </a:t>
            </a:r>
            <a:r>
              <a:rPr lang="ko-KR" altLang="en-US" sz="1800" smtClean="0"/>
              <a:t>비율</a:t>
            </a:r>
            <a:endParaRPr lang="en-US" altLang="ko-KR" sz="1800" smtClean="0"/>
          </a:p>
          <a:p>
            <a:pPr>
              <a:defRPr/>
            </a:pPr>
            <a:r>
              <a:rPr lang="en-US" altLang="ko-KR" smtClean="0"/>
              <a:t>TD(Tonal distance)</a:t>
            </a:r>
            <a:endParaRPr lang="en-US" altLang="ko-KR" smtClean="0"/>
          </a:p>
          <a:p>
            <a:pPr lvl="1">
              <a:defRPr/>
            </a:pPr>
            <a:r>
              <a:rPr lang="ko-KR" altLang="en-US" sz="1800" smtClean="0"/>
              <a:t>트랙</a:t>
            </a:r>
            <a:r>
              <a:rPr lang="en-US" altLang="ko-KR" sz="1800" smtClean="0"/>
              <a:t> </a:t>
            </a:r>
            <a:r>
              <a:rPr lang="ko-KR" altLang="en-US" sz="1800" smtClean="0"/>
              <a:t>간</a:t>
            </a:r>
            <a:r>
              <a:rPr lang="en-US" altLang="ko-KR" sz="1800" smtClean="0"/>
              <a:t> </a:t>
            </a:r>
            <a:r>
              <a:rPr lang="ko-KR" altLang="en-US" sz="1800" smtClean="0"/>
              <a:t>음정</a:t>
            </a:r>
            <a:r>
              <a:rPr lang="en-US" altLang="ko-KR" sz="1800" smtClean="0"/>
              <a:t> </a:t>
            </a:r>
            <a:r>
              <a:rPr lang="ko-KR" altLang="en-US" sz="1800" smtClean="0"/>
              <a:t>거리</a:t>
            </a:r>
            <a:r>
              <a:rPr lang="en-US" altLang="ko-KR" sz="1800" smtClean="0"/>
              <a:t>(</a:t>
            </a:r>
            <a:r>
              <a:rPr lang="ko-KR" altLang="en-US" sz="1800" smtClean="0"/>
              <a:t>조화도</a:t>
            </a:r>
            <a:r>
              <a:rPr lang="en-US" altLang="ko-KR" sz="1800" smtClean="0"/>
              <a:t>), </a:t>
            </a:r>
            <a:r>
              <a:rPr lang="ko-KR" altLang="en-US" sz="1800" smtClean="0"/>
              <a:t>클수록</a:t>
            </a:r>
            <a:r>
              <a:rPr lang="en-US" altLang="ko-KR" sz="1800" smtClean="0"/>
              <a:t> </a:t>
            </a:r>
            <a:r>
              <a:rPr lang="ko-KR" altLang="en-US" sz="1800" smtClean="0"/>
              <a:t>트랙</a:t>
            </a:r>
            <a:r>
              <a:rPr lang="en-US" altLang="ko-KR" sz="1800" smtClean="0"/>
              <a:t> </a:t>
            </a:r>
            <a:r>
              <a:rPr lang="ko-KR" altLang="en-US" sz="1800" smtClean="0"/>
              <a:t>간</a:t>
            </a:r>
            <a:r>
              <a:rPr lang="en-US" altLang="ko-KR" sz="1800" smtClean="0"/>
              <a:t> </a:t>
            </a:r>
            <a:r>
              <a:rPr lang="ko-KR" altLang="en-US" sz="1800" smtClean="0"/>
              <a:t>음정</a:t>
            </a:r>
            <a:r>
              <a:rPr lang="en-US" altLang="ko-KR" sz="1800" smtClean="0"/>
              <a:t> </a:t>
            </a:r>
            <a:r>
              <a:rPr lang="ko-KR" altLang="en-US" sz="1800" smtClean="0"/>
              <a:t>연관도가</a:t>
            </a:r>
            <a:r>
              <a:rPr lang="en-US" altLang="ko-KR" sz="1800" smtClean="0"/>
              <a:t> </a:t>
            </a:r>
            <a:r>
              <a:rPr lang="ko-KR" altLang="en-US" sz="1800" smtClean="0"/>
              <a:t>떨어짐</a:t>
            </a:r>
            <a:r>
              <a:rPr lang="en-US" altLang="ko-KR" sz="1800" smtClean="0"/>
              <a:t> </a:t>
            </a:r>
            <a:endParaRPr lang="ko-KR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17947326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Evaluation</a:t>
            </a: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4485" y="1417320"/>
            <a:ext cx="9002625" cy="2560979"/>
          </a:xfrm>
          <a:prstGeom prst="rect">
            <a:avLst/>
          </a:prstGeom>
        </p:spPr>
      </p:pic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3802" y="3978538"/>
            <a:ext cx="4783608" cy="28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7010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324</ep:Words>
  <ep:PresentationFormat>화면 슬라이드 쇼(4:3)</ep:PresentationFormat>
  <ep:Paragraphs>118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Piano Roll &amp; Song Form</vt:lpstr>
      <vt:lpstr>슬라이드 4</vt:lpstr>
      <vt:lpstr>Temporal Structure Model</vt:lpstr>
      <vt:lpstr>슬라이드 6</vt:lpstr>
      <vt:lpstr>Data &amp; Data Processing</vt:lpstr>
      <vt:lpstr>슬라이드 8</vt:lpstr>
      <vt:lpstr>슬라이드 9</vt:lpstr>
      <vt:lpstr>슬라이드 10</vt:lpstr>
      <vt:lpstr>Result &amp; Evaluation &amp; User Study</vt:lpstr>
      <vt:lpstr>Conclusion</vt:lpstr>
      <vt:lpstr>Slide 13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2022-08-23T00:30:41.353</dcterms:created>
  <dc:creator>hancom</dc:creator>
  <cp:lastModifiedBy>hancom</cp:lastModifiedBy>
  <dcterms:modified xsi:type="dcterms:W3CDTF">2024-05-05T10:56:57.321</dcterms:modified>
  <cp:revision>5</cp:revision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