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61" r:id="rId3"/>
    <p:sldId id="334" r:id="rId4"/>
    <p:sldId id="331" r:id="rId5"/>
    <p:sldId id="270" r:id="rId6"/>
    <p:sldId id="314" r:id="rId7"/>
    <p:sldId id="304" r:id="rId8"/>
    <p:sldId id="308" r:id="rId9"/>
    <p:sldId id="335" r:id="rId10"/>
    <p:sldId id="327" r:id="rId11"/>
    <p:sldId id="311" r:id="rId12"/>
    <p:sldId id="315" r:id="rId13"/>
    <p:sldId id="309" r:id="rId14"/>
    <p:sldId id="307" r:id="rId15"/>
    <p:sldId id="332" r:id="rId16"/>
    <p:sldId id="328" r:id="rId17"/>
    <p:sldId id="316" r:id="rId18"/>
    <p:sldId id="317" r:id="rId19"/>
    <p:sldId id="312" r:id="rId20"/>
    <p:sldId id="313" r:id="rId21"/>
    <p:sldId id="325" r:id="rId22"/>
    <p:sldId id="326" r:id="rId23"/>
    <p:sldId id="306" r:id="rId24"/>
    <p:sldId id="318" r:id="rId25"/>
    <p:sldId id="319" r:id="rId26"/>
    <p:sldId id="333" r:id="rId27"/>
    <p:sldId id="329" r:id="rId28"/>
    <p:sldId id="320" r:id="rId29"/>
    <p:sldId id="323" r:id="rId30"/>
    <p:sldId id="330" r:id="rId31"/>
    <p:sldId id="303" r:id="rId32"/>
    <p:sldId id="324" r:id="rId33"/>
    <p:sldId id="25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38D"/>
    <a:srgbClr val="99CCFF"/>
    <a:srgbClr val="000000"/>
    <a:srgbClr val="FF7C80"/>
    <a:srgbClr val="99FFF5"/>
    <a:srgbClr val="D3CFF1"/>
    <a:srgbClr val="EBFB9B"/>
    <a:srgbClr val="F7C3C2"/>
    <a:srgbClr val="66CCFF"/>
    <a:srgbClr val="2D3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4E85-D8EB-4396-9ED0-8B66EA8A3948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3396-7864-4F05-8D43-D243EE63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3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0A953C-73E8-418D-B411-484EE16015DB}"/>
              </a:ext>
            </a:extLst>
          </p:cNvPr>
          <p:cNvSpPr/>
          <p:nvPr/>
        </p:nvSpPr>
        <p:spPr>
          <a:xfrm rot="5400000">
            <a:off x="6064395" y="257761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A1A460B-A962-42CB-A365-F2A866482270}"/>
              </a:ext>
            </a:extLst>
          </p:cNvPr>
          <p:cNvGrpSpPr/>
          <p:nvPr/>
        </p:nvGrpSpPr>
        <p:grpSpPr>
          <a:xfrm rot="5400000">
            <a:off x="7982920" y="5274063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E2B5210-D503-4E2F-8D08-6ED439993F0B}"/>
              </a:ext>
            </a:extLst>
          </p:cNvPr>
          <p:cNvGrpSpPr/>
          <p:nvPr/>
        </p:nvGrpSpPr>
        <p:grpSpPr>
          <a:xfrm rot="10800000">
            <a:off x="3583801" y="5300377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393CF06-F7B4-4A3B-8C04-2AEEE279D14D}"/>
              </a:ext>
            </a:extLst>
          </p:cNvPr>
          <p:cNvSpPr/>
          <p:nvPr/>
        </p:nvSpPr>
        <p:spPr>
          <a:xfrm>
            <a:off x="2734405" y="756670"/>
            <a:ext cx="721848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MVC </a:t>
            </a:r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패턴 게시판 만들기</a:t>
            </a:r>
            <a:endParaRPr lang="ko-KR" altLang="en-US" sz="4400" b="1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79" y="1464556"/>
            <a:ext cx="2613660" cy="2613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2969" y="3995916"/>
            <a:ext cx="4557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과목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스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프로그래밍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학과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경영정보학과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학번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201519006 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김동희</a:t>
            </a:r>
            <a:endParaRPr lang="ko-KR" altLang="en-US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82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7" y="825142"/>
            <a:ext cx="5191702" cy="562505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9" y="219807"/>
            <a:ext cx="5506139" cy="4026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72" y="825141"/>
            <a:ext cx="3323363" cy="2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회원정보 화면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38" y="480556"/>
            <a:ext cx="5108331" cy="591121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68" y="2688127"/>
            <a:ext cx="464860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1" y="1016413"/>
            <a:ext cx="8931278" cy="51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2" y="1016413"/>
            <a:ext cx="8931278" cy="5101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811303"/>
            <a:ext cx="902286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5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271709" y="854554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</a:t>
            </a:r>
            <a:r>
              <a:rPr lang="ko-KR" altLang="en-US" b="1" dirty="0"/>
              <a:t>판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dh.board.action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게시판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게시판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delete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download :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list : </a:t>
            </a:r>
            <a:r>
              <a:rPr lang="ko-KR" altLang="en-US" dirty="0" smtClean="0"/>
              <a:t>게시판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post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read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reply : </a:t>
            </a:r>
            <a:r>
              <a:rPr lang="ko-KR" altLang="en-US" dirty="0" err="1" smtClean="0"/>
              <a:t>댓글달기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댓글달기</a:t>
            </a:r>
            <a:r>
              <a:rPr lang="ko-KR" altLang="en-US" dirty="0" smtClean="0"/>
              <a:t> 화면의 경로 지정</a:t>
            </a:r>
            <a:endParaRPr lang="en-US" altLang="ko-KR" dirty="0" smtClean="0"/>
          </a:p>
          <a:p>
            <a:r>
              <a:rPr lang="en-US" altLang="ko-KR" dirty="0" smtClean="0"/>
              <a:t>- update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3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dddBOARD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NUM     NUMBER NOT NULL ENABLE,</a:t>
            </a:r>
          </a:p>
          <a:p>
            <a:r>
              <a:rPr lang="en-US" altLang="ko-KR" dirty="0"/>
              <a:t>    NAME    VARCHAR2(20 BYTE) NOT NULL ENABLE,</a:t>
            </a:r>
          </a:p>
          <a:p>
            <a:r>
              <a:rPr lang="en-US" altLang="ko-KR" dirty="0"/>
              <a:t>    SUBJECT VARCHAR2(50 BYTE) NOT NULL ENABLE,</a:t>
            </a:r>
          </a:p>
          <a:p>
            <a:r>
              <a:rPr lang="en-US" altLang="ko-KR" dirty="0"/>
              <a:t>    CONTENT VARCHAR2(2000 BYTE) NOT NULL ENABLE,</a:t>
            </a:r>
          </a:p>
          <a:p>
            <a:r>
              <a:rPr lang="en-US" altLang="ko-KR" dirty="0"/>
              <a:t>    POS     NUMBER NOT NULL ENABLE,</a:t>
            </a:r>
          </a:p>
          <a:p>
            <a:r>
              <a:rPr lang="en-US" altLang="ko-KR" dirty="0"/>
              <a:t>    REF     NUMBER NOT NULL ENABLE,</a:t>
            </a:r>
          </a:p>
          <a:p>
            <a:r>
              <a:rPr lang="en-US" altLang="ko-KR" dirty="0"/>
              <a:t>    DEPTH   NUMBER NOT NULL ENABLE,</a:t>
            </a:r>
          </a:p>
          <a:p>
            <a:r>
              <a:rPr lang="en-US" altLang="ko-KR" dirty="0"/>
              <a:t>    REGDATE TIMESTAMP (6) NOT NULL ENABLE,</a:t>
            </a:r>
          </a:p>
          <a:p>
            <a:r>
              <a:rPr lang="en-US" altLang="ko-KR" dirty="0"/>
              <a:t>    PASS     VARCHAR2(15 BYTE) NOT NULL ENABLE,</a:t>
            </a:r>
          </a:p>
          <a:p>
            <a:r>
              <a:rPr lang="en-US" altLang="ko-KR" dirty="0"/>
              <a:t>    IP       VARCHAR2(15 BYTE) NOT NULL ENABLE,</a:t>
            </a:r>
          </a:p>
          <a:p>
            <a:r>
              <a:rPr lang="en-US" altLang="ko-KR" dirty="0"/>
              <a:t>    COUNT    VARCHAR2(30 BYTE) NOT NULL ENABLE,</a:t>
            </a:r>
          </a:p>
          <a:p>
            <a:r>
              <a:rPr lang="en-US" altLang="ko-KR" dirty="0"/>
              <a:t>    FILENAME VARCHAR2(50 BYTE),</a:t>
            </a:r>
          </a:p>
          <a:p>
            <a:r>
              <a:rPr lang="en-US" altLang="ko-KR" dirty="0"/>
              <a:t>    FILESIZE NUMBER NOT NULL ENABLE,</a:t>
            </a:r>
          </a:p>
          <a:p>
            <a:r>
              <a:rPr lang="en-US" altLang="ko-KR" dirty="0"/>
              <a:t>    PRIMARY 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7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12" y="482121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게시판 메인 화면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90" y="1134036"/>
            <a:ext cx="8904410" cy="51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글쓰기 화면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34" y="861646"/>
            <a:ext cx="8842131" cy="5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861646"/>
            <a:ext cx="8842131" cy="5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29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게시판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922078"/>
            <a:ext cx="10058400" cy="53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EDB61D2-6C06-4065-BEFF-263DCF21EB41}"/>
              </a:ext>
            </a:extLst>
          </p:cNvPr>
          <p:cNvCxnSpPr>
            <a:cxnSpLocks/>
          </p:cNvCxnSpPr>
          <p:nvPr/>
        </p:nvCxnSpPr>
        <p:spPr>
          <a:xfrm>
            <a:off x="8747760" y="1630680"/>
            <a:ext cx="289560" cy="876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9E51A14-4F68-43D6-91CE-494ED7D8E182}"/>
              </a:ext>
            </a:extLst>
          </p:cNvPr>
          <p:cNvCxnSpPr>
            <a:cxnSpLocks/>
          </p:cNvCxnSpPr>
          <p:nvPr/>
        </p:nvCxnSpPr>
        <p:spPr>
          <a:xfrm>
            <a:off x="7205441" y="2083348"/>
            <a:ext cx="1374679" cy="766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23E539A-FAC0-4591-8095-E9BA8FCDC16B}"/>
              </a:ext>
            </a:extLst>
          </p:cNvPr>
          <p:cNvSpPr/>
          <p:nvPr/>
        </p:nvSpPr>
        <p:spPr>
          <a:xfrm>
            <a:off x="8290560" y="2346960"/>
            <a:ext cx="2164080" cy="21640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3865E0D-F9B1-4DA7-B267-7E736C0A0F27}"/>
              </a:ext>
            </a:extLst>
          </p:cNvPr>
          <p:cNvSpPr/>
          <p:nvPr/>
        </p:nvSpPr>
        <p:spPr>
          <a:xfrm>
            <a:off x="8122920" y="7162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4DB757B-7686-4EA1-AEC7-A59D49D9477D}"/>
              </a:ext>
            </a:extLst>
          </p:cNvPr>
          <p:cNvSpPr/>
          <p:nvPr/>
        </p:nvSpPr>
        <p:spPr>
          <a:xfrm>
            <a:off x="6435821" y="143256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5C4EF34-7D2D-43EB-8A6A-D938750993D4}"/>
              </a:ext>
            </a:extLst>
          </p:cNvPr>
          <p:cNvSpPr/>
          <p:nvPr/>
        </p:nvSpPr>
        <p:spPr>
          <a:xfrm>
            <a:off x="7208520" y="39166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41AFCC-AC43-4867-AB9D-34C520AE843D}"/>
              </a:ext>
            </a:extLst>
          </p:cNvPr>
          <p:cNvSpPr/>
          <p:nvPr/>
        </p:nvSpPr>
        <p:spPr>
          <a:xfrm>
            <a:off x="1302828" y="931941"/>
            <a:ext cx="141417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r>
              <a:rPr lang="ko-KR" altLang="en-US" sz="3200" dirty="0" smtClean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3200" dirty="0">
              <a:solidFill>
                <a:srgbClr val="464646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EAB7C6B4-5AA9-4A82-A429-D303E55A54A1}"/>
              </a:ext>
            </a:extLst>
          </p:cNvPr>
          <p:cNvCxnSpPr>
            <a:cxnSpLocks/>
          </p:cNvCxnSpPr>
          <p:nvPr/>
        </p:nvCxnSpPr>
        <p:spPr>
          <a:xfrm flipV="1">
            <a:off x="8064624" y="3950200"/>
            <a:ext cx="352936" cy="203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C44A278-DE29-4AAF-998D-B4DC5C1BB7B5}"/>
              </a:ext>
            </a:extLst>
          </p:cNvPr>
          <p:cNvCxnSpPr>
            <a:cxnSpLocks/>
          </p:cNvCxnSpPr>
          <p:nvPr/>
        </p:nvCxnSpPr>
        <p:spPr>
          <a:xfrm>
            <a:off x="10022889" y="4305300"/>
            <a:ext cx="448370" cy="586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91E12C6-3222-46E5-A314-2BAAD6AD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5" y="1630680"/>
            <a:ext cx="498852" cy="4988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469EB17-3C1D-430C-83B9-9DE9325B5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02" y="909762"/>
            <a:ext cx="527436" cy="52743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968D8C1-1A77-4E68-A152-AD5EA6F9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3" y="2849881"/>
            <a:ext cx="1167673" cy="11676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5029944-8C16-4795-B048-95D0310CB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0" y="4110865"/>
            <a:ext cx="526030" cy="52603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7590C56-9359-4A3C-956E-46141998DDCD}"/>
              </a:ext>
            </a:extLst>
          </p:cNvPr>
          <p:cNvSpPr/>
          <p:nvPr/>
        </p:nvSpPr>
        <p:spPr>
          <a:xfrm>
            <a:off x="10236739" y="48310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5E26AD9-87BB-420F-9F6A-CD7E9FB0A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9" y="5036820"/>
            <a:ext cx="510540" cy="5105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5D9104F-500E-4D5D-A745-E64C9C9F0B2D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A67D3F5-D844-4FF7-BB27-C28DDAE1073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95E9C4F-05BC-430C-9EA5-BA75CAEC3F81}"/>
              </a:ext>
            </a:extLst>
          </p:cNvPr>
          <p:cNvSpPr/>
          <p:nvPr/>
        </p:nvSpPr>
        <p:spPr>
          <a:xfrm>
            <a:off x="1600369" y="1914071"/>
            <a:ext cx="2358338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46EA6FC-E3EC-4147-915B-645FCBFC7731}"/>
              </a:ext>
            </a:extLst>
          </p:cNvPr>
          <p:cNvSpPr/>
          <p:nvPr/>
        </p:nvSpPr>
        <p:spPr>
          <a:xfrm>
            <a:off x="1622767" y="4279509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게시판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95E9C4F-05BC-430C-9EA5-BA75CAEC3F81}"/>
              </a:ext>
            </a:extLst>
          </p:cNvPr>
          <p:cNvSpPr/>
          <p:nvPr/>
        </p:nvSpPr>
        <p:spPr>
          <a:xfrm>
            <a:off x="1605183" y="3141329"/>
            <a:ext cx="332815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디자인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46EA6FC-E3EC-4147-915B-645FCBFC7731}"/>
              </a:ext>
            </a:extLst>
          </p:cNvPr>
          <p:cNvSpPr/>
          <p:nvPr/>
        </p:nvSpPr>
        <p:spPr>
          <a:xfrm>
            <a:off x="1687245" y="5547360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방명록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03833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6" y="743881"/>
            <a:ext cx="9368680" cy="5709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읽기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770445"/>
            <a:ext cx="9229075" cy="5835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수정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12177"/>
            <a:ext cx="9386888" cy="57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삭제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44190" y="1844664"/>
            <a:ext cx="5424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방문자 통계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dh.visit.action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en-US" altLang="ko-KR" dirty="0" err="1" smtClean="0"/>
              <a:t>dh.visit.model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VisitSessionListener</a:t>
            </a:r>
            <a:r>
              <a:rPr lang="en-US" altLang="ko-KR" dirty="0"/>
              <a:t> : </a:t>
            </a:r>
            <a:r>
              <a:rPr lang="ko-KR" altLang="en-US" dirty="0"/>
              <a:t>방문자 수를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 (</a:t>
            </a:r>
            <a:r>
              <a:rPr lang="en-US" altLang="ko-KR" dirty="0" smtClean="0"/>
              <a:t>web.xml</a:t>
            </a:r>
            <a:r>
              <a:rPr lang="ko-KR" altLang="en-US" dirty="0"/>
              <a:t>에 등록된 </a:t>
            </a:r>
            <a:r>
              <a:rPr lang="en-US" altLang="ko-KR" dirty="0"/>
              <a:t>listener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 </a:t>
            </a:r>
            <a:r>
              <a:rPr lang="en-US" altLang="ko-KR" dirty="0" err="1"/>
              <a:t>VisitSessionListener</a:t>
            </a:r>
            <a:r>
              <a:rPr lang="ko-KR" altLang="en-US" dirty="0"/>
              <a:t>가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VisitCountDAO</a:t>
            </a:r>
            <a:r>
              <a:rPr lang="en-US" altLang="ko-KR" dirty="0"/>
              <a:t> : VISIT 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 방문자 수 데이터를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0" y="1592580"/>
            <a:ext cx="3076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81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02" y="455148"/>
            <a:ext cx="6924334" cy="58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196861" y="5572655"/>
            <a:ext cx="3640015" cy="69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469833"/>
            <a:ext cx="26860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4947" y="854553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방명</a:t>
            </a:r>
            <a:r>
              <a:rPr lang="ko-KR" altLang="en-US" b="1" dirty="0"/>
              <a:t>록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dh.count.action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</a:t>
            </a:r>
            <a:r>
              <a:rPr lang="en-US" altLang="ko-KR" dirty="0" err="1" smtClean="0"/>
              <a:t>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방명록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count_delete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download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read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update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방명록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40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 smtClean="0"/>
              <a:t>dhBOARD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dh_NUM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NAME</a:t>
            </a:r>
            <a:r>
              <a:rPr lang="en-US" altLang="ko-KR" dirty="0" smtClean="0"/>
              <a:t>    </a:t>
            </a:r>
            <a:r>
              <a:rPr lang="en-US" altLang="ko-KR" dirty="0"/>
              <a:t>VARCHAR2(20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SUBJECT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CONTENT</a:t>
            </a:r>
            <a:r>
              <a:rPr lang="en-US" altLang="ko-KR" dirty="0" smtClean="0"/>
              <a:t> </a:t>
            </a:r>
            <a:r>
              <a:rPr lang="en-US" altLang="ko-KR" dirty="0"/>
              <a:t>VARCHAR2(2000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REF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DEPTH</a:t>
            </a:r>
            <a:r>
              <a:rPr lang="en-US" altLang="ko-KR" dirty="0" smtClean="0"/>
              <a:t>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REGDATE</a:t>
            </a:r>
            <a:r>
              <a:rPr lang="en-US" altLang="ko-KR" dirty="0" smtClean="0"/>
              <a:t> </a:t>
            </a:r>
            <a:r>
              <a:rPr lang="en-US" altLang="ko-KR" dirty="0"/>
              <a:t>TIMESTAMP (6)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PASS</a:t>
            </a:r>
            <a:r>
              <a:rPr lang="en-US" altLang="ko-KR" dirty="0" smtClean="0"/>
              <a:t>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 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COUNT</a:t>
            </a:r>
            <a:r>
              <a:rPr lang="en-US" altLang="ko-KR" dirty="0" smtClean="0"/>
              <a:t>    </a:t>
            </a:r>
            <a:r>
              <a:rPr lang="en-US" altLang="ko-KR" dirty="0"/>
              <a:t>VARCHAR2(30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FILESIZE</a:t>
            </a:r>
            <a:r>
              <a:rPr lang="en-US" altLang="ko-KR" dirty="0" smtClean="0"/>
              <a:t>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PRIMARY</a:t>
            </a:r>
            <a:r>
              <a:rPr lang="en-US" altLang="ko-KR" dirty="0" smtClean="0"/>
              <a:t> </a:t>
            </a:r>
            <a:r>
              <a:rPr lang="en-US" altLang="ko-KR" dirty="0"/>
              <a:t>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3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9085B3E-324D-4EE4-BFDF-546FDF8A7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0624" y="4622004"/>
            <a:ext cx="1375112" cy="1375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7" y="822628"/>
            <a:ext cx="8458200" cy="52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253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0" y="876007"/>
            <a:ext cx="9618732" cy="56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319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글쓰기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0" y="876007"/>
            <a:ext cx="9618732" cy="5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385426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5479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690" y="3791893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Controll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690" y="903840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Interface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654" y="2370501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718487" y="3111377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83243" y="3103831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837856" y="2716040"/>
            <a:ext cx="1509" cy="645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3023858" y="2378047"/>
            <a:ext cx="531136" cy="468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653" y="380620"/>
            <a:ext cx="38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 구조 </a:t>
            </a:r>
            <a:endParaRPr lang="ko-KR" altLang="en-US" sz="28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84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45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방명록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074215"/>
            <a:ext cx="10058400" cy="51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6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E585A28-812A-4FFE-9623-194DE12AB233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4AADA27-533F-4A85-869D-17B20930C63E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D0B51C-B16A-4257-8753-044CF7B53E3E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DD3E1C7-63A2-4A05-B415-BD889944A4A9}"/>
              </a:ext>
            </a:extLst>
          </p:cNvPr>
          <p:cNvGrpSpPr/>
          <p:nvPr/>
        </p:nvGrpSpPr>
        <p:grpSpPr>
          <a:xfrm>
            <a:off x="1787599" y="5693701"/>
            <a:ext cx="8616804" cy="476250"/>
            <a:chOff x="1962866" y="4779301"/>
            <a:chExt cx="8616804" cy="4762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112FEDDB-A57A-4B62-B062-ED7A9DB4D3F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2F25BF83-8F0E-4EF8-9963-E5E69AA6C604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D7C4E112-52E8-436C-B546-88A9A2B1353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A1B6DDB0-5397-45F3-A637-B499EDBC8A5F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2966964B-F74B-42B9-AB16-1D56B1DFA4A2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6E4A9161-0092-4266-AF0D-217B0F4D040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77472" y="533531"/>
            <a:ext cx="10637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+mn-ea"/>
              </a:rPr>
              <a:t>보완점</a:t>
            </a:r>
            <a:endParaRPr lang="en-US" altLang="ko-KR" sz="48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+mn-ea"/>
              </a:rPr>
              <a:t>게시판 구성이 로그인 구성에 같이 연동되지 못한다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연동시키면서 만들어야 함</a:t>
            </a: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+mn-ea"/>
              </a:rPr>
              <a:t>테이블은 만들었지만 게시판에 </a:t>
            </a:r>
            <a:r>
              <a:rPr lang="ko-KR" altLang="en-US" sz="3200" dirty="0" err="1" smtClean="0">
                <a:latin typeface="+mn-ea"/>
              </a:rPr>
              <a:t>오라클</a:t>
            </a:r>
            <a:r>
              <a:rPr lang="ko-KR" altLang="en-US" sz="3200" dirty="0" smtClean="0">
                <a:latin typeface="+mn-ea"/>
              </a:rPr>
              <a:t> 주소가 먹히지 않아 </a:t>
            </a:r>
            <a:r>
              <a:rPr lang="ko-KR" altLang="en-US" sz="3200" dirty="0" err="1" smtClean="0">
                <a:latin typeface="+mn-ea"/>
              </a:rPr>
              <a:t>게시글</a:t>
            </a:r>
            <a:r>
              <a:rPr lang="ko-KR" altLang="en-US" sz="3200" dirty="0" smtClean="0">
                <a:latin typeface="+mn-ea"/>
              </a:rPr>
              <a:t> 작성이 </a:t>
            </a:r>
            <a:r>
              <a:rPr lang="ko-KR" altLang="en-US" sz="3200" dirty="0" err="1" smtClean="0">
                <a:latin typeface="+mn-ea"/>
              </a:rPr>
              <a:t>안된다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주소 </a:t>
            </a:r>
            <a:r>
              <a:rPr lang="ko-KR" altLang="en-US" sz="3200" err="1" smtClean="0">
                <a:latin typeface="+mn-ea"/>
              </a:rPr>
              <a:t>다시설정</a:t>
            </a:r>
            <a:r>
              <a:rPr lang="ko-KR" altLang="en-US" sz="3200" smtClean="0">
                <a:latin typeface="+mn-ea"/>
              </a:rPr>
              <a:t> 해야겠다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62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4" y="598693"/>
            <a:ext cx="42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프로젝트를 마치며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52855" y="1951892"/>
            <a:ext cx="8853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초반에 </a:t>
            </a:r>
            <a:r>
              <a:rPr lang="en-US" altLang="ko-KR" sz="2400" dirty="0" smtClean="0"/>
              <a:t>MVC </a:t>
            </a:r>
            <a:r>
              <a:rPr lang="ko-KR" altLang="en-US" sz="2400" dirty="0" smtClean="0"/>
              <a:t>패턴을 이해하는 것이 매우 어려웠습니다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이해가 되는 부분도 있었지만 제가 많이 미약한 부분도 있었기 때문에 한계에 부딪혀 힘든 점이 있었습니다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더 많이 공부하고 배워야겠다는 생각을 많이 하였습니다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MVC </a:t>
            </a:r>
            <a:r>
              <a:rPr lang="ko-KR" altLang="en-US" sz="2400" dirty="0" smtClean="0"/>
              <a:t>에 대해 더 유심히 공부해서 다른 프로그램도 개발하면 좋겠다는 생각이 들었습니다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28" y="3775618"/>
            <a:ext cx="1125789" cy="1125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59" y="3820776"/>
            <a:ext cx="1043514" cy="10435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7" y="3728209"/>
            <a:ext cx="1132340" cy="11323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8" y="3754356"/>
            <a:ext cx="1128599" cy="11285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23" y="3731950"/>
            <a:ext cx="1295400" cy="1295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CBAD6CA-CB36-4160-B06E-929C6D54930C}"/>
              </a:ext>
            </a:extLst>
          </p:cNvPr>
          <p:cNvSpPr txBox="1"/>
          <p:nvPr/>
        </p:nvSpPr>
        <p:spPr>
          <a:xfrm>
            <a:off x="3419968" y="1200746"/>
            <a:ext cx="552907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  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▽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endParaRPr lang="ko-KR" altLang="en-US" sz="5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36" y="756139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36" y="2458916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75" y="173355"/>
            <a:ext cx="31527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65301" y="1503208"/>
            <a:ext cx="90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MVC </a:t>
            </a:r>
            <a:r>
              <a:rPr lang="ko-KR" altLang="en-US" sz="2000" dirty="0" smtClean="0"/>
              <a:t>구조란 </a:t>
            </a:r>
            <a:r>
              <a:rPr lang="en-US" altLang="ko-KR" sz="2000" dirty="0" smtClean="0"/>
              <a:t>: model + view + controller </a:t>
            </a:r>
            <a:r>
              <a:rPr lang="ko-KR" altLang="en-US" sz="2000" dirty="0" smtClean="0"/>
              <a:t>로 구성된 구조이다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89116" y="2145314"/>
            <a:ext cx="54248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자바클래스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로그인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방문 통계 클래스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Webcontent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멤버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회원가입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이미지 폴더 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44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57633" y="1945174"/>
            <a:ext cx="5424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dh.common.action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dh.commo.util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Action </a:t>
            </a:r>
            <a:r>
              <a:rPr lang="en-US" altLang="ko-KR" dirty="0"/>
              <a:t>: execute( 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err="1"/>
              <a:t>세팅된</a:t>
            </a:r>
            <a:r>
              <a:rPr lang="ko-KR" altLang="en-US" dirty="0"/>
              <a:t> 인터페이스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ActionForward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페이지 이동을 처리하기 위한 클래스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커넥션을 얻어오는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-(JNDI)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FirstView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최초 실행 시 보이는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Footer : </a:t>
            </a:r>
            <a:r>
              <a:rPr lang="ko-KR" altLang="en-US" dirty="0" smtClean="0"/>
              <a:t>하단 방문자 통계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Header : </a:t>
            </a:r>
            <a:r>
              <a:rPr lang="ko-KR" altLang="en-US" dirty="0" smtClean="0"/>
              <a:t>상단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MainForm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----</a:t>
            </a:r>
            <a:r>
              <a:rPr lang="en-US" altLang="ko-KR" sz="2000" b="1" dirty="0" smtClean="0"/>
              <a:t>view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1" y="1892740"/>
            <a:ext cx="28829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6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" y="197167"/>
            <a:ext cx="381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3086" y="1113530"/>
            <a:ext cx="8753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dh.member.action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dh.member.model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dh.member.properties</a:t>
            </a:r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MemberDeleteAction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MemberFormChangeAction</a:t>
            </a:r>
            <a:r>
              <a:rPr lang="en-US" altLang="ko-KR" dirty="0"/>
              <a:t> : </a:t>
            </a:r>
            <a:r>
              <a:rPr lang="ko-KR" altLang="en-US" dirty="0"/>
              <a:t>화면 </a:t>
            </a:r>
            <a:r>
              <a:rPr lang="ko-KR" altLang="en-US" dirty="0" smtClean="0"/>
              <a:t>전</a:t>
            </a:r>
            <a:r>
              <a:rPr lang="ko-KR" altLang="en-US" dirty="0"/>
              <a:t>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MemberIdCheckAction</a:t>
            </a:r>
            <a:r>
              <a:rPr lang="en-US" altLang="ko-KR" dirty="0"/>
              <a:t> : </a:t>
            </a:r>
            <a:r>
              <a:rPr lang="ko-KR" altLang="en-US" dirty="0"/>
              <a:t>아이디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MemberInfoAction</a:t>
            </a:r>
            <a:r>
              <a:rPr lang="en-US" altLang="ko-KR" dirty="0"/>
              <a:t> : </a:t>
            </a:r>
            <a:r>
              <a:rPr lang="ko-KR" altLang="en-US" dirty="0"/>
              <a:t>현재 로그인한 사용자의 </a:t>
            </a:r>
            <a:r>
              <a:rPr lang="ko-KR" altLang="en-US" dirty="0" smtClean="0"/>
              <a:t>회원정보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MemberJoinAction</a:t>
            </a:r>
            <a:r>
              <a:rPr lang="en-US" altLang="ko-KR" dirty="0"/>
              <a:t> : </a:t>
            </a:r>
            <a:r>
              <a:rPr lang="ko-KR" altLang="en-US" dirty="0" smtClean="0"/>
              <a:t>회원가입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MemberListAction</a:t>
            </a:r>
            <a:r>
              <a:rPr lang="en-US" altLang="ko-KR" dirty="0"/>
              <a:t> : </a:t>
            </a:r>
            <a:r>
              <a:rPr lang="ko-KR" altLang="en-US" dirty="0"/>
              <a:t>모든 </a:t>
            </a:r>
            <a:r>
              <a:rPr lang="ko-KR" altLang="en-US" dirty="0" smtClean="0"/>
              <a:t>회원정보 보기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MemberLoginAction</a:t>
            </a:r>
            <a:r>
              <a:rPr lang="en-US" altLang="ko-KR" dirty="0"/>
              <a:t> : </a:t>
            </a:r>
            <a:r>
              <a:rPr lang="ko-KR" altLang="en-US" dirty="0"/>
              <a:t>로그인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MemberLogoutAction</a:t>
            </a:r>
            <a:r>
              <a:rPr lang="en-US" altLang="ko-KR" dirty="0"/>
              <a:t> : </a:t>
            </a:r>
            <a:r>
              <a:rPr lang="ko-KR" altLang="en-US" dirty="0"/>
              <a:t>로그아웃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MemberModifyAction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MemberModifyFormAction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화면에 현재 </a:t>
            </a:r>
            <a:r>
              <a:rPr lang="ko-KR" altLang="en-US" dirty="0" smtClean="0"/>
              <a:t>회원정보 출력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MemberBean</a:t>
            </a:r>
            <a:r>
              <a:rPr lang="en-US" altLang="ko-KR" dirty="0"/>
              <a:t> : </a:t>
            </a:r>
            <a:r>
              <a:rPr lang="ko-KR" altLang="en-US" dirty="0"/>
              <a:t>회원 데이터 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- </a:t>
            </a:r>
            <a:r>
              <a:rPr lang="en-US" altLang="ko-KR" dirty="0"/>
              <a:t>DTO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MemberDAO</a:t>
            </a:r>
            <a:r>
              <a:rPr lang="en-US" altLang="ko-KR" dirty="0"/>
              <a:t> : JSP_MEMBER 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 회원 </a:t>
            </a:r>
            <a:r>
              <a:rPr lang="ko-KR" altLang="en-US" dirty="0" smtClean="0"/>
              <a:t>데이터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MemberCommand.properties</a:t>
            </a:r>
            <a:r>
              <a:rPr lang="en-US" altLang="ko-KR" dirty="0"/>
              <a:t> : </a:t>
            </a:r>
            <a:r>
              <a:rPr lang="ko-KR" altLang="en-US" dirty="0"/>
              <a:t>회원 관련 명령어와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클래스 담당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149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1374836"/>
            <a:ext cx="3248025" cy="41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4461" y="1798339"/>
            <a:ext cx="8753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DeleteForm</a:t>
            </a:r>
            <a:r>
              <a:rPr lang="en-US" altLang="ko-KR" dirty="0"/>
              <a:t> : </a:t>
            </a:r>
            <a:r>
              <a:rPr lang="ko-KR" altLang="en-US" dirty="0"/>
              <a:t>회원 삭제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IdCheckForm</a:t>
            </a:r>
            <a:r>
              <a:rPr lang="en-US" altLang="ko-KR" dirty="0"/>
              <a:t> : </a:t>
            </a:r>
            <a:r>
              <a:rPr lang="ko-KR" altLang="en-US" dirty="0"/>
              <a:t>아이디 중복체크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JoinForm</a:t>
            </a:r>
            <a:r>
              <a:rPr lang="en-US" altLang="ko-KR" dirty="0"/>
              <a:t> : </a:t>
            </a:r>
            <a:r>
              <a:rPr lang="ko-KR" altLang="en-US" dirty="0"/>
              <a:t>회원가입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LoginForm</a:t>
            </a:r>
            <a:r>
              <a:rPr lang="en-US" altLang="ko-KR" dirty="0"/>
              <a:t> : </a:t>
            </a:r>
            <a:r>
              <a:rPr lang="ko-KR" altLang="en-US" dirty="0"/>
              <a:t>로그인 </a:t>
            </a:r>
            <a:r>
              <a:rPr lang="ko-KR" altLang="en-US" dirty="0" smtClean="0"/>
              <a:t>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MemberListForm</a:t>
            </a:r>
            <a:r>
              <a:rPr lang="en-US" altLang="ko-KR" dirty="0"/>
              <a:t> : </a:t>
            </a:r>
            <a:r>
              <a:rPr lang="ko-KR" altLang="en-US" dirty="0" smtClean="0"/>
              <a:t>회원정보 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ModifyFrom</a:t>
            </a:r>
            <a:r>
              <a:rPr lang="en-US" altLang="ko-KR" dirty="0"/>
              <a:t> : </a:t>
            </a:r>
            <a:r>
              <a:rPr lang="ko-KR" altLang="en-US" dirty="0"/>
              <a:t>회원 수정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ResultForm</a:t>
            </a:r>
            <a:r>
              <a:rPr lang="en-US" altLang="ko-KR" dirty="0"/>
              <a:t> :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회원정보 수정</a:t>
            </a:r>
            <a:r>
              <a:rPr lang="en-US" altLang="ko-KR" dirty="0"/>
              <a:t>, </a:t>
            </a:r>
            <a:r>
              <a:rPr lang="ko-KR" altLang="en-US" dirty="0"/>
              <a:t>회원 탈퇴 </a:t>
            </a:r>
            <a:r>
              <a:rPr lang="ko-KR" altLang="en-US" dirty="0" smtClean="0"/>
              <a:t>결과 </a:t>
            </a:r>
            <a:r>
              <a:rPr lang="ko-KR" altLang="en-US" dirty="0"/>
              <a:t>보여주는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UserInfoForm</a:t>
            </a:r>
            <a:r>
              <a:rPr lang="en-US" altLang="ko-KR" dirty="0"/>
              <a:t> : </a:t>
            </a:r>
            <a:r>
              <a:rPr lang="ko-KR" altLang="en-US" dirty="0" smtClean="0"/>
              <a:t>내 정보 나타낸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74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0831" y="1011115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755" y="1547446"/>
            <a:ext cx="97858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요청에 대한 처리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  GET </a:t>
            </a:r>
            <a:r>
              <a:rPr lang="ko-KR" altLang="en-US" sz="2000" dirty="0" smtClean="0"/>
              <a:t>방식  </a:t>
            </a:r>
            <a:r>
              <a:rPr lang="en-US" altLang="ko-KR" sz="2000" dirty="0" err="1"/>
              <a:t>doGet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doGet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  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 * POST </a:t>
            </a:r>
            <a:r>
              <a:rPr lang="ko-KR" altLang="en-US" sz="2000" dirty="0"/>
              <a:t>방식일 경우 </a:t>
            </a:r>
            <a:r>
              <a:rPr lang="en-US" altLang="ko-KR" sz="2000" dirty="0" err="1"/>
              <a:t>doPost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doPost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D2B5E70-AFFD-4509-8DAD-8F04AA621ECD}"/>
              </a:ext>
            </a:extLst>
          </p:cNvPr>
          <p:cNvSpPr/>
          <p:nvPr/>
        </p:nvSpPr>
        <p:spPr>
          <a:xfrm>
            <a:off x="4863304" y="405945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5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571</Words>
  <Application>Microsoft Office PowerPoint</Application>
  <PresentationFormat>사용자 지정</PresentationFormat>
  <Paragraphs>216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Windows 사용자</cp:lastModifiedBy>
  <cp:revision>88</cp:revision>
  <dcterms:created xsi:type="dcterms:W3CDTF">2017-10-24T03:40:08Z</dcterms:created>
  <dcterms:modified xsi:type="dcterms:W3CDTF">2017-12-13T02:52:36Z</dcterms:modified>
</cp:coreProperties>
</file>