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8" r:id="rId2"/>
    <p:sldId id="261" r:id="rId3"/>
    <p:sldId id="334" r:id="rId4"/>
    <p:sldId id="331" r:id="rId5"/>
    <p:sldId id="270" r:id="rId6"/>
    <p:sldId id="314" r:id="rId7"/>
    <p:sldId id="304" r:id="rId8"/>
    <p:sldId id="308" r:id="rId9"/>
    <p:sldId id="335" r:id="rId10"/>
    <p:sldId id="327" r:id="rId11"/>
    <p:sldId id="311" r:id="rId12"/>
    <p:sldId id="315" r:id="rId13"/>
    <p:sldId id="309" r:id="rId14"/>
    <p:sldId id="307" r:id="rId15"/>
    <p:sldId id="332" r:id="rId16"/>
    <p:sldId id="328" r:id="rId17"/>
    <p:sldId id="316" r:id="rId18"/>
    <p:sldId id="317" r:id="rId19"/>
    <p:sldId id="312" r:id="rId20"/>
    <p:sldId id="313" r:id="rId21"/>
    <p:sldId id="325" r:id="rId22"/>
    <p:sldId id="326" r:id="rId23"/>
    <p:sldId id="306" r:id="rId24"/>
    <p:sldId id="318" r:id="rId25"/>
    <p:sldId id="319" r:id="rId26"/>
    <p:sldId id="333" r:id="rId27"/>
    <p:sldId id="329" r:id="rId28"/>
    <p:sldId id="320" r:id="rId29"/>
    <p:sldId id="323" r:id="rId30"/>
    <p:sldId id="330" r:id="rId31"/>
    <p:sldId id="324" r:id="rId32"/>
    <p:sldId id="303" r:id="rId33"/>
    <p:sldId id="257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C38D"/>
    <a:srgbClr val="99CCFF"/>
    <a:srgbClr val="000000"/>
    <a:srgbClr val="FF7C80"/>
    <a:srgbClr val="99FFF5"/>
    <a:srgbClr val="D3CFF1"/>
    <a:srgbClr val="EBFB9B"/>
    <a:srgbClr val="F7C3C2"/>
    <a:srgbClr val="66CCFF"/>
    <a:srgbClr val="2D35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24E85-D8EB-4396-9ED0-8B66EA8A3948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A3396-7864-4F05-8D43-D243EE63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134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466450F-C71D-44CF-8C85-72AD6D338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35B349FF-E74D-4AA8-B563-1B7FCE508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F1AFF33-15EA-412C-BE9E-7C49D4B34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F7F10D9-206A-4194-B845-A6BC96CE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0BFA5EB-4006-4122-B0C8-B94AC2FC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4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F16111B-666A-46B8-BC93-BC3E4F10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51303E9-522F-4A56-9ACE-6CFCE135E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2A1C3C-D826-44B5-A367-AF198B60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065EDBE-CD39-4E81-BC9E-FB5311CD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23ECEF1-3171-4AF7-B4D0-C5C77161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9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C9908091-6ABF-4AD8-9ECA-33A71CBEE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2A18D42-100C-4015-A081-A99EC88B1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C2A2856-0B83-4B63-B71B-8B527694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4397E90-4AF5-4AC8-BA78-3D076A704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31A2B77-67A6-4F77-A9B8-E25F8F74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68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2A42EE-A369-4075-91BA-DE0D13C9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FCF4E0E-25E8-488D-8011-650400E87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0375B64-5E11-4921-8E0E-5A297276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FA52EDB-17E0-40E7-86B4-FE724BB9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1B4E91D-CF84-44B8-A17E-FAC2CE02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44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93DE194-F605-4216-B348-2CEF48A3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75857D7-4DFF-45C3-A840-E77043060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8064672-B8B3-44D1-8DBF-1109B98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5F131BE-AC75-4EEA-A2AD-60ECA91C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0CA72BF-EAA3-4AF8-B7E4-0EA3A3DF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9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DF113D9-1675-490B-925E-6A425C64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33EB4FB-BB5D-46D8-9D79-06DF0EC26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CFD4E68-66F4-468B-8559-7C051A018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46F9363-6FA1-4271-992E-296AB09F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BB6CEEF-9EA7-4919-A099-A6E92B84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30A2867-8338-470B-89F2-C7988F37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39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ECA3342-ACDD-4E8B-B066-A37E6215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1A950D2-768F-41CE-8D05-20C462C41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D0DE437-0F08-4F0B-A6B3-2469ADBB1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C2379D83-4934-42BB-82BF-51F0BA04E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3645A31B-9510-4247-9FE0-3C13FAF34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F9DDB65-147E-4B81-9996-E51ABD43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E2714A7A-B180-4CAE-9DEA-F578692FA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EC0A980E-62E5-4440-AAB3-91AA3C42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29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A0A333F-F793-4418-8F04-D1AF26EC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4B3B08E1-3962-46C1-A899-6C4399D4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F40FD7CD-9FB9-4A22-B6E0-FE918701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626C7959-C80A-44EA-A8EB-A0B7D52F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28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8D7819C6-4D34-44C3-90AC-D2C5490E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14D7C33F-4FFC-47C5-B0C9-8B05B215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C675802A-EFAB-4850-A0EC-4AFDD269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24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6B23333-9C70-47EC-8371-4D7A6967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84AFC68-BAC2-4F6E-8FB5-39DECEDDF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8EA7509-19FA-47DC-8D60-C19CFCB1F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30F2874-0775-4D23-8ACD-5982B1DB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63760C0-E258-4488-B61E-F8305148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E48504E-A5AF-45B8-8E51-D978975D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20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6F62255-90F0-4C3B-8BCD-AD881052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A460A51-4E50-40E9-A9DE-C5D37B296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1B08496-D9A3-4219-A762-E89716CA9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2B405F9-6744-4522-9E2B-4BAC8533A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0331EA4-BF78-4C90-B4C4-C58881BC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AC33493-7594-4FCB-91E1-BA49FAA1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54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9AEF4B-8CB7-4709-83A3-C684BE2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2D3F05D-33C6-4D18-819F-7D03D5D9B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DBEA77A-0441-4A8C-A589-A9515BA41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EC29942-DB58-4F44-8D61-CF05BFFEF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18E4A24-339A-41D7-A961-0FB89CC1C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00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C0A953C-73E8-418D-B411-484EE16015DB}"/>
              </a:ext>
            </a:extLst>
          </p:cNvPr>
          <p:cNvSpPr/>
          <p:nvPr/>
        </p:nvSpPr>
        <p:spPr>
          <a:xfrm rot="5400000">
            <a:off x="6064395" y="257761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AA1A460B-A962-42CB-A365-F2A866482270}"/>
              </a:ext>
            </a:extLst>
          </p:cNvPr>
          <p:cNvGrpSpPr/>
          <p:nvPr/>
        </p:nvGrpSpPr>
        <p:grpSpPr>
          <a:xfrm rot="5400000">
            <a:off x="7982920" y="5274063"/>
            <a:ext cx="476250" cy="476250"/>
            <a:chOff x="3832860" y="1268730"/>
            <a:chExt cx="476250" cy="476250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E58F5E25-1CE1-48BC-AE0C-EF5DF2B19795}"/>
                </a:ext>
              </a:extLst>
            </p:cNvPr>
            <p:cNvSpPr/>
            <p:nvPr/>
          </p:nvSpPr>
          <p:spPr>
            <a:xfrm>
              <a:off x="4229877" y="1268730"/>
              <a:ext cx="79233" cy="476250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055BB7EB-86D4-4B91-919F-B25160CF34BE}"/>
                </a:ext>
              </a:extLst>
            </p:cNvPr>
            <p:cNvSpPr/>
            <p:nvPr/>
          </p:nvSpPr>
          <p:spPr>
            <a:xfrm rot="16200000">
              <a:off x="4031368" y="1070222"/>
              <a:ext cx="79233" cy="476250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1E2B5210-D503-4E2F-8D08-6ED439993F0B}"/>
              </a:ext>
            </a:extLst>
          </p:cNvPr>
          <p:cNvGrpSpPr/>
          <p:nvPr/>
        </p:nvGrpSpPr>
        <p:grpSpPr>
          <a:xfrm rot="10800000">
            <a:off x="3583801" y="5300377"/>
            <a:ext cx="476250" cy="476250"/>
            <a:chOff x="3832860" y="1268730"/>
            <a:chExt cx="476250" cy="476250"/>
          </a:xfrm>
        </p:grpSpPr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9E602A3E-E748-42F6-AD18-1C93DCBBD296}"/>
                </a:ext>
              </a:extLst>
            </p:cNvPr>
            <p:cNvSpPr/>
            <p:nvPr/>
          </p:nvSpPr>
          <p:spPr>
            <a:xfrm>
              <a:off x="4229877" y="1268730"/>
              <a:ext cx="79233" cy="476250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D7683A2C-AC80-4F67-8DDF-CC780C52A69F}"/>
                </a:ext>
              </a:extLst>
            </p:cNvPr>
            <p:cNvSpPr/>
            <p:nvPr/>
          </p:nvSpPr>
          <p:spPr>
            <a:xfrm rot="16200000">
              <a:off x="4031368" y="1070222"/>
              <a:ext cx="79233" cy="476250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F393CF06-F7B4-4A3B-8C04-2AEEE279D14D}"/>
              </a:ext>
            </a:extLst>
          </p:cNvPr>
          <p:cNvSpPr/>
          <p:nvPr/>
        </p:nvSpPr>
        <p:spPr>
          <a:xfrm>
            <a:off x="2734405" y="756670"/>
            <a:ext cx="7218483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MVC </a:t>
            </a:r>
            <a:r>
              <a:rPr lang="ko-KR" altLang="en-US" sz="4400" b="1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패턴 게시판 만들기</a:t>
            </a:r>
            <a:endParaRPr lang="ko-KR" altLang="en-US" sz="4400" b="1" dirty="0">
              <a:solidFill>
                <a:srgbClr val="464646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58D4F101-FB86-4143-908C-6902960AC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979" y="1464556"/>
            <a:ext cx="2613660" cy="26136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02969" y="3995916"/>
            <a:ext cx="45575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과목 </a:t>
            </a:r>
            <a:r>
              <a:rPr lang="en-US" altLang="ko-KR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데이터베이</a:t>
            </a:r>
            <a:r>
              <a:rPr lang="ko-KR" altLang="en-US" sz="24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스</a:t>
            </a:r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프로그래밍</a:t>
            </a:r>
            <a:endParaRPr lang="en-US" altLang="ko-KR" sz="24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학과 </a:t>
            </a:r>
            <a:r>
              <a:rPr lang="en-US" altLang="ko-KR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</a:t>
            </a:r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경영정보학과 </a:t>
            </a:r>
            <a:endParaRPr lang="en-US" altLang="ko-KR" sz="24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학번</a:t>
            </a:r>
            <a:r>
              <a:rPr lang="en-US" altLang="ko-KR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201519006 </a:t>
            </a:r>
          </a:p>
          <a:p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이름 </a:t>
            </a:r>
            <a:r>
              <a:rPr lang="en-US" altLang="ko-KR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</a:t>
            </a:r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김동희</a:t>
            </a:r>
            <a:endParaRPr lang="ko-KR" altLang="en-US" sz="2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6753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36" y="576633"/>
            <a:ext cx="6887527" cy="52231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36" y="5765665"/>
            <a:ext cx="6887527" cy="5841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1838" y="391967"/>
            <a:ext cx="164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메</a:t>
            </a:r>
            <a:r>
              <a:rPr lang="ko-KR" altLang="en-US" sz="2400" b="1" dirty="0"/>
              <a:t>인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화면</a:t>
            </a:r>
            <a:endParaRPr lang="ko-KR" altLang="en-US" sz="2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582" y="482122"/>
            <a:ext cx="1068850" cy="138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86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68665" y="219807"/>
            <a:ext cx="25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회원가</a:t>
            </a:r>
            <a:r>
              <a:rPr lang="ko-KR" altLang="en-US" sz="2400" b="1" dirty="0"/>
              <a:t>입</a:t>
            </a:r>
            <a:r>
              <a:rPr lang="ko-KR" altLang="en-US" sz="2400" b="1" dirty="0" smtClean="0"/>
              <a:t> 화면</a:t>
            </a:r>
            <a:endParaRPr lang="ko-KR" altLang="en-US" sz="2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057" y="825142"/>
            <a:ext cx="5191702" cy="5625059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69" y="219807"/>
            <a:ext cx="5506139" cy="402687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472" y="825141"/>
            <a:ext cx="3323363" cy="254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7472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68665" y="219807"/>
            <a:ext cx="25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회원정보 화면</a:t>
            </a:r>
            <a:endParaRPr lang="ko-KR" altLang="en-US" sz="24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38" y="480556"/>
            <a:ext cx="5108331" cy="5911212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368" y="2688127"/>
            <a:ext cx="4648603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2719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61" y="1016413"/>
            <a:ext cx="8931278" cy="51015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8665" y="219807"/>
            <a:ext cx="25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로그인 화면</a:t>
            </a:r>
            <a:endParaRPr lang="ko-KR" altLang="en-US" sz="2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62" y="1016413"/>
            <a:ext cx="8931278" cy="51015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569" y="811303"/>
            <a:ext cx="9022862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9569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556570D9-F1D9-4DC1-8EF4-E37132FC7E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757" y="0"/>
            <a:ext cx="1648243" cy="16482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D2B5E70-AFFD-4509-8DAD-8F04AA621ECD}"/>
              </a:ext>
            </a:extLst>
          </p:cNvPr>
          <p:cNvSpPr/>
          <p:nvPr/>
        </p:nvSpPr>
        <p:spPr>
          <a:xfrm>
            <a:off x="4863304" y="85113"/>
            <a:ext cx="2396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4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0D7F1A1-31D7-4CD6-AE1F-2523D3C3F916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0B968C9-B29C-4EA6-8FC8-465707926C43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663FF4E-17AE-4D01-A786-EAA498529F00}"/>
              </a:ext>
            </a:extLst>
          </p:cNvPr>
          <p:cNvSpPr/>
          <p:nvPr/>
        </p:nvSpPr>
        <p:spPr>
          <a:xfrm rot="5400000">
            <a:off x="6032068" y="500613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8159C37E-4C4F-4A5A-97F0-AED327851016}"/>
              </a:ext>
            </a:extLst>
          </p:cNvPr>
          <p:cNvGrpSpPr/>
          <p:nvPr/>
        </p:nvGrpSpPr>
        <p:grpSpPr>
          <a:xfrm>
            <a:off x="413239" y="5869509"/>
            <a:ext cx="11201400" cy="476250"/>
            <a:chOff x="1962866" y="4779301"/>
            <a:chExt cx="8616804" cy="476250"/>
          </a:xfrm>
        </p:grpSpPr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6EF83F3D-4AD3-49A3-AAE3-61CC0D7BECA4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1AF39A57-5FD7-46F4-82C9-582B2B913BC0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9361E216-929D-464C-8BFD-3296EA36A0A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E46E0863-7D99-4CA0-9BE2-2BDC7BBA5D78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00B3E32F-842B-45FD-8481-02C5F45C10C8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5E2C6E03-621D-4277-A7AC-429C421795E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3271709" y="854554"/>
            <a:ext cx="87539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게시</a:t>
            </a:r>
            <a:r>
              <a:rPr lang="ko-KR" altLang="en-US" b="1" dirty="0"/>
              <a:t>판</a:t>
            </a:r>
            <a:r>
              <a:rPr lang="ko-KR" altLang="en-US" b="1" dirty="0" smtClean="0"/>
              <a:t> 부분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dh.board.action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&lt;java&gt;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BoardController</a:t>
            </a:r>
            <a:r>
              <a:rPr lang="en-US" altLang="ko-KR" dirty="0" smtClean="0"/>
              <a:t> </a:t>
            </a:r>
            <a:r>
              <a:rPr lang="en-US" altLang="ko-KR" dirty="0"/>
              <a:t>: </a:t>
            </a:r>
            <a:r>
              <a:rPr lang="ko-KR" altLang="en-US" dirty="0" smtClean="0"/>
              <a:t>게시판 </a:t>
            </a:r>
            <a:r>
              <a:rPr lang="ko-KR" altLang="en-US" dirty="0"/>
              <a:t>관련 </a:t>
            </a:r>
            <a:r>
              <a:rPr lang="en-US" altLang="ko-KR" dirty="0"/>
              <a:t>Controller</a:t>
            </a:r>
            <a:endParaRPr lang="ko-KR" altLang="en-US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BoardBook</a:t>
            </a:r>
            <a:r>
              <a:rPr lang="en-US" altLang="ko-KR" dirty="0" smtClean="0"/>
              <a:t> </a:t>
            </a:r>
            <a:r>
              <a:rPr lang="en-US" altLang="ko-KR" dirty="0"/>
              <a:t>: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설정 클래스 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BoardDAO</a:t>
            </a:r>
            <a:r>
              <a:rPr lang="en-US" altLang="ko-KR" dirty="0"/>
              <a:t> 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게시판 데이터 전달 </a:t>
            </a:r>
            <a:r>
              <a:rPr lang="en-US" altLang="ko-KR" dirty="0" smtClean="0"/>
              <a:t>- DTO</a:t>
            </a:r>
            <a:endParaRPr lang="ko-KR" altLang="en-US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DBConnectionBean</a:t>
            </a:r>
            <a:r>
              <a:rPr lang="en-US" altLang="ko-KR" dirty="0"/>
              <a:t> : </a:t>
            </a:r>
            <a:r>
              <a:rPr lang="ko-KR" altLang="en-US" dirty="0" smtClean="0"/>
              <a:t>게시판 커넥션을 얻어오는 클래스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- delete :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삭제</a:t>
            </a:r>
            <a:endParaRPr lang="en-US" altLang="ko-KR" dirty="0" smtClean="0"/>
          </a:p>
          <a:p>
            <a:r>
              <a:rPr lang="en-US" altLang="ko-KR" dirty="0" smtClean="0"/>
              <a:t>- download : </a:t>
            </a:r>
            <a:r>
              <a:rPr lang="en-US" altLang="ko-KR" dirty="0" err="1" smtClean="0"/>
              <a:t>boardcontroller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r>
              <a:rPr lang="en-US" altLang="ko-KR" dirty="0" smtClean="0"/>
              <a:t>- list : </a:t>
            </a:r>
            <a:r>
              <a:rPr lang="ko-KR" altLang="en-US" dirty="0" smtClean="0"/>
              <a:t>게시판 화면 전체를 보여줌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pageView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페이징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 화면</a:t>
            </a:r>
            <a:endParaRPr lang="en-US" altLang="ko-KR" dirty="0" smtClean="0"/>
          </a:p>
          <a:p>
            <a:r>
              <a:rPr lang="en-US" altLang="ko-KR" dirty="0" smtClean="0"/>
              <a:t>- post : </a:t>
            </a:r>
            <a:r>
              <a:rPr lang="ko-KR" altLang="en-US" dirty="0" smtClean="0"/>
              <a:t>글쓰기 화면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postProc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글쓰기 화면의 경로 지정</a:t>
            </a:r>
            <a:endParaRPr lang="en-US" altLang="ko-KR" dirty="0" smtClean="0"/>
          </a:p>
          <a:p>
            <a:r>
              <a:rPr lang="en-US" altLang="ko-KR" dirty="0" smtClean="0"/>
              <a:t>- read : </a:t>
            </a:r>
            <a:r>
              <a:rPr lang="ko-KR" altLang="en-US" dirty="0" smtClean="0"/>
              <a:t>게시 글 보기</a:t>
            </a:r>
            <a:endParaRPr lang="en-US" altLang="ko-KR" dirty="0" smtClean="0"/>
          </a:p>
          <a:p>
            <a:r>
              <a:rPr lang="en-US" altLang="ko-KR" dirty="0" smtClean="0"/>
              <a:t>- reply : </a:t>
            </a:r>
            <a:r>
              <a:rPr lang="ko-KR" altLang="en-US" dirty="0" err="1" smtClean="0"/>
              <a:t>댓글달기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replyProc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댓글달기</a:t>
            </a:r>
            <a:r>
              <a:rPr lang="ko-KR" altLang="en-US" dirty="0" smtClean="0"/>
              <a:t> 화면의 경로 지정</a:t>
            </a:r>
            <a:endParaRPr lang="en-US" altLang="ko-KR" dirty="0" smtClean="0"/>
          </a:p>
          <a:p>
            <a:r>
              <a:rPr lang="en-US" altLang="ko-KR" dirty="0" smtClean="0"/>
              <a:t>- update :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수정화면 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updateProc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수정 화면 경로 지정</a:t>
            </a:r>
            <a:endParaRPr lang="en-US" altLang="ko-KR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" y="358315"/>
            <a:ext cx="2196257" cy="60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53195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556570D9-F1D9-4DC1-8EF4-E37132FC7E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757" y="0"/>
            <a:ext cx="1648243" cy="16482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D2B5E70-AFFD-4509-8DAD-8F04AA621ECD}"/>
              </a:ext>
            </a:extLst>
          </p:cNvPr>
          <p:cNvSpPr/>
          <p:nvPr/>
        </p:nvSpPr>
        <p:spPr>
          <a:xfrm>
            <a:off x="4863304" y="85113"/>
            <a:ext cx="2396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4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0D7F1A1-31D7-4CD6-AE1F-2523D3C3F916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0B968C9-B29C-4EA6-8FC8-465707926C43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663FF4E-17AE-4D01-A786-EAA498529F00}"/>
              </a:ext>
            </a:extLst>
          </p:cNvPr>
          <p:cNvSpPr/>
          <p:nvPr/>
        </p:nvSpPr>
        <p:spPr>
          <a:xfrm rot="5400000">
            <a:off x="6032068" y="500613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8159C37E-4C4F-4A5A-97F0-AED327851016}"/>
              </a:ext>
            </a:extLst>
          </p:cNvPr>
          <p:cNvGrpSpPr/>
          <p:nvPr/>
        </p:nvGrpSpPr>
        <p:grpSpPr>
          <a:xfrm>
            <a:off x="413239" y="5869509"/>
            <a:ext cx="11201400" cy="476250"/>
            <a:chOff x="1962866" y="4779301"/>
            <a:chExt cx="8616804" cy="476250"/>
          </a:xfrm>
        </p:grpSpPr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6EF83F3D-4AD3-49A3-AAE3-61CC0D7BECA4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1AF39A57-5FD7-46F4-82C9-582B2B913BC0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9361E216-929D-464C-8BFD-3296EA36A0A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E46E0863-7D99-4CA0-9BE2-2BDC7BBA5D78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00B3E32F-842B-45FD-8481-02C5F45C10C8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5E2C6E03-621D-4277-A7AC-429C421795E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3192476" y="1148923"/>
            <a:ext cx="87539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CREATE </a:t>
            </a:r>
            <a:r>
              <a:rPr lang="en-US" altLang="ko-KR" dirty="0"/>
              <a:t>TABLE </a:t>
            </a:r>
            <a:r>
              <a:rPr lang="en-US" altLang="ko-KR" dirty="0" err="1"/>
              <a:t>dddBOARD</a:t>
            </a:r>
            <a:endParaRPr lang="en-US" altLang="ko-KR" dirty="0"/>
          </a:p>
          <a:p>
            <a:r>
              <a:rPr lang="en-US" altLang="ko-KR" dirty="0"/>
              <a:t>  (</a:t>
            </a:r>
          </a:p>
          <a:p>
            <a:r>
              <a:rPr lang="en-US" altLang="ko-KR" dirty="0"/>
              <a:t>    NUM     NUMBER NOT NULL ENABLE,</a:t>
            </a:r>
          </a:p>
          <a:p>
            <a:r>
              <a:rPr lang="en-US" altLang="ko-KR" dirty="0"/>
              <a:t>    NAME    VARCHAR2(20 BYTE) NOT NULL ENABLE,</a:t>
            </a:r>
          </a:p>
          <a:p>
            <a:r>
              <a:rPr lang="en-US" altLang="ko-KR" dirty="0"/>
              <a:t>    SUBJECT VARCHAR2(50 BYTE) NOT NULL ENABLE,</a:t>
            </a:r>
          </a:p>
          <a:p>
            <a:r>
              <a:rPr lang="en-US" altLang="ko-KR" dirty="0"/>
              <a:t>    CONTENT VARCHAR2(2000 BYTE) NOT NULL ENABLE,</a:t>
            </a:r>
          </a:p>
          <a:p>
            <a:r>
              <a:rPr lang="en-US" altLang="ko-KR" dirty="0"/>
              <a:t>    POS     NUMBER NOT NULL ENABLE,</a:t>
            </a:r>
          </a:p>
          <a:p>
            <a:r>
              <a:rPr lang="en-US" altLang="ko-KR" dirty="0"/>
              <a:t>    REF     NUMBER NOT NULL ENABLE,</a:t>
            </a:r>
          </a:p>
          <a:p>
            <a:r>
              <a:rPr lang="en-US" altLang="ko-KR" dirty="0"/>
              <a:t>    DEPTH   NUMBER NOT NULL ENABLE,</a:t>
            </a:r>
          </a:p>
          <a:p>
            <a:r>
              <a:rPr lang="en-US" altLang="ko-KR" dirty="0"/>
              <a:t>    REGDATE TIMESTAMP (6) NOT NULL ENABLE,</a:t>
            </a:r>
          </a:p>
          <a:p>
            <a:r>
              <a:rPr lang="en-US" altLang="ko-KR" dirty="0"/>
              <a:t>    PASS     VARCHAR2(15 BYTE) NOT NULL ENABLE,</a:t>
            </a:r>
          </a:p>
          <a:p>
            <a:r>
              <a:rPr lang="en-US" altLang="ko-KR" dirty="0"/>
              <a:t>    IP       VARCHAR2(15 BYTE) NOT NULL ENABLE,</a:t>
            </a:r>
          </a:p>
          <a:p>
            <a:r>
              <a:rPr lang="en-US" altLang="ko-KR" dirty="0"/>
              <a:t>    COUNT    VARCHAR2(30 BYTE) NOT NULL ENABLE,</a:t>
            </a:r>
          </a:p>
          <a:p>
            <a:r>
              <a:rPr lang="en-US" altLang="ko-KR" dirty="0"/>
              <a:t>    FILENAME VARCHAR2(50 BYTE),</a:t>
            </a:r>
          </a:p>
          <a:p>
            <a:r>
              <a:rPr lang="en-US" altLang="ko-KR" dirty="0"/>
              <a:t>    FILESIZE NUMBER NOT NULL ENABLE,</a:t>
            </a:r>
          </a:p>
          <a:p>
            <a:r>
              <a:rPr lang="en-US" altLang="ko-KR" dirty="0"/>
              <a:t>    PRIMARY KEY (NUM) );</a:t>
            </a:r>
            <a:endParaRPr lang="en-US" altLang="ko-KR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" y="358315"/>
            <a:ext cx="2196257" cy="60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67966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36" y="576633"/>
            <a:ext cx="6887527" cy="52231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36" y="5765665"/>
            <a:ext cx="6887527" cy="5841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1838" y="391967"/>
            <a:ext cx="164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메</a:t>
            </a:r>
            <a:r>
              <a:rPr lang="ko-KR" altLang="en-US" sz="2400" b="1" dirty="0"/>
              <a:t>인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화면</a:t>
            </a:r>
            <a:endParaRPr lang="ko-KR" altLang="en-US" sz="2400" b="1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812" y="482121"/>
            <a:ext cx="1068850" cy="138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6548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8664" y="219807"/>
            <a:ext cx="278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게시판 메인 화면</a:t>
            </a:r>
            <a:endParaRPr lang="ko-KR" altLang="en-US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490" y="1134036"/>
            <a:ext cx="8904410" cy="51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7575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8665" y="219807"/>
            <a:ext cx="25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글쓰기 화면</a:t>
            </a:r>
            <a:endParaRPr lang="ko-KR" altLang="en-US" sz="2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934" y="861646"/>
            <a:ext cx="8842131" cy="5464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934" y="861646"/>
            <a:ext cx="8842131" cy="546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575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68664" y="219807"/>
            <a:ext cx="3297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작성된 게시판 화면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19" y="922078"/>
            <a:ext cx="10058400" cy="536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7472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AEDB61D2-6C06-4065-BEFF-263DCF21EB41}"/>
              </a:ext>
            </a:extLst>
          </p:cNvPr>
          <p:cNvCxnSpPr>
            <a:cxnSpLocks/>
          </p:cNvCxnSpPr>
          <p:nvPr/>
        </p:nvCxnSpPr>
        <p:spPr>
          <a:xfrm>
            <a:off x="8747760" y="1630680"/>
            <a:ext cx="289560" cy="876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A9E51A14-4F68-43D6-91CE-494ED7D8E182}"/>
              </a:ext>
            </a:extLst>
          </p:cNvPr>
          <p:cNvCxnSpPr>
            <a:cxnSpLocks/>
          </p:cNvCxnSpPr>
          <p:nvPr/>
        </p:nvCxnSpPr>
        <p:spPr>
          <a:xfrm>
            <a:off x="7205441" y="2083348"/>
            <a:ext cx="1374679" cy="7665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D23E539A-FAC0-4591-8095-E9BA8FCDC16B}"/>
              </a:ext>
            </a:extLst>
          </p:cNvPr>
          <p:cNvSpPr/>
          <p:nvPr/>
        </p:nvSpPr>
        <p:spPr>
          <a:xfrm>
            <a:off x="8290560" y="2346960"/>
            <a:ext cx="2164080" cy="216408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23865E0D-F9B1-4DA7-B267-7E736C0A0F27}"/>
              </a:ext>
            </a:extLst>
          </p:cNvPr>
          <p:cNvSpPr/>
          <p:nvPr/>
        </p:nvSpPr>
        <p:spPr>
          <a:xfrm>
            <a:off x="8122920" y="71628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B4DB757B-7686-4EA1-AEC7-A59D49D9477D}"/>
              </a:ext>
            </a:extLst>
          </p:cNvPr>
          <p:cNvSpPr/>
          <p:nvPr/>
        </p:nvSpPr>
        <p:spPr>
          <a:xfrm>
            <a:off x="6435821" y="143256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C5C4EF34-7D2D-43EB-8A6A-D938750993D4}"/>
              </a:ext>
            </a:extLst>
          </p:cNvPr>
          <p:cNvSpPr/>
          <p:nvPr/>
        </p:nvSpPr>
        <p:spPr>
          <a:xfrm>
            <a:off x="7208520" y="391668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2C41AFCC-AC43-4867-AB9D-34C520AE843D}"/>
              </a:ext>
            </a:extLst>
          </p:cNvPr>
          <p:cNvSpPr/>
          <p:nvPr/>
        </p:nvSpPr>
        <p:spPr>
          <a:xfrm>
            <a:off x="1302828" y="931941"/>
            <a:ext cx="1414170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목차</a:t>
            </a:r>
            <a:r>
              <a:rPr lang="ko-KR" altLang="en-US" sz="3200" dirty="0" smtClean="0">
                <a:solidFill>
                  <a:srgbClr val="464646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endParaRPr lang="en-US" altLang="ko-KR" sz="3200" dirty="0">
              <a:solidFill>
                <a:srgbClr val="464646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EAB7C6B4-5AA9-4A82-A429-D303E55A54A1}"/>
              </a:ext>
            </a:extLst>
          </p:cNvPr>
          <p:cNvCxnSpPr>
            <a:cxnSpLocks/>
          </p:cNvCxnSpPr>
          <p:nvPr/>
        </p:nvCxnSpPr>
        <p:spPr>
          <a:xfrm flipV="1">
            <a:off x="8064624" y="3950200"/>
            <a:ext cx="352936" cy="2038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EC44A278-DE29-4AAF-998D-B4DC5C1BB7B5}"/>
              </a:ext>
            </a:extLst>
          </p:cNvPr>
          <p:cNvCxnSpPr>
            <a:cxnSpLocks/>
          </p:cNvCxnSpPr>
          <p:nvPr/>
        </p:nvCxnSpPr>
        <p:spPr>
          <a:xfrm>
            <a:off x="10022889" y="4305300"/>
            <a:ext cx="448370" cy="5867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A91E12C6-3222-46E5-A314-2BAAD6ADD6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595" y="1630680"/>
            <a:ext cx="498852" cy="49885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2469EB17-3C1D-430C-83B9-9DE9325B5B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02" y="909762"/>
            <a:ext cx="527436" cy="52743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D968D8C1-1A77-4E68-A152-AD5EA6F92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763" y="2849881"/>
            <a:ext cx="1167673" cy="116767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95029944-8C16-4795-B048-95D0310CB5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500" y="4110865"/>
            <a:ext cx="526030" cy="52603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37590C56-9359-4A3C-956E-46141998DDCD}"/>
              </a:ext>
            </a:extLst>
          </p:cNvPr>
          <p:cNvSpPr/>
          <p:nvPr/>
        </p:nvSpPr>
        <p:spPr>
          <a:xfrm>
            <a:off x="10236739" y="483108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F5E26AD9-87BB-420F-9F6A-CD7E9FB0AAA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669" y="5036820"/>
            <a:ext cx="510540" cy="51054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D5D9104F-500E-4D5D-A745-E64C9C9F0B2D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A67D3F5-D844-4FF7-BB27-C28DDAE10732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95E9C4F-05BC-430C-9EA5-BA75CAEC3F81}"/>
              </a:ext>
            </a:extLst>
          </p:cNvPr>
          <p:cNvSpPr/>
          <p:nvPr/>
        </p:nvSpPr>
        <p:spPr>
          <a:xfrm>
            <a:off x="1600369" y="1914071"/>
            <a:ext cx="2358338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1. </a:t>
            </a:r>
            <a:r>
              <a:rPr lang="ko-KR" altLang="en-US" sz="3200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3200" dirty="0">
              <a:solidFill>
                <a:srgbClr val="464646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A46EA6FC-E3EC-4147-915B-645FCBFC7731}"/>
              </a:ext>
            </a:extLst>
          </p:cNvPr>
          <p:cNvSpPr/>
          <p:nvPr/>
        </p:nvSpPr>
        <p:spPr>
          <a:xfrm>
            <a:off x="1622767" y="4279509"/>
            <a:ext cx="3307316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3</a:t>
            </a:r>
            <a:r>
              <a:rPr lang="en-US" altLang="ko-KR" sz="3200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r>
              <a:rPr lang="ko-KR" altLang="en-US" sz="3200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게시판 디자</a:t>
            </a:r>
            <a:r>
              <a:rPr lang="ko-KR" altLang="en-US" sz="3200" dirty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D95E9C4F-05BC-430C-9EA5-BA75CAEC3F81}"/>
              </a:ext>
            </a:extLst>
          </p:cNvPr>
          <p:cNvSpPr/>
          <p:nvPr/>
        </p:nvSpPr>
        <p:spPr>
          <a:xfrm>
            <a:off x="1605183" y="3141329"/>
            <a:ext cx="3328155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2. </a:t>
            </a:r>
            <a:r>
              <a:rPr lang="ko-KR" altLang="en-US" sz="3200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로그인 디자인</a:t>
            </a:r>
            <a:endParaRPr lang="ko-KR" altLang="en-US" sz="3200" dirty="0">
              <a:solidFill>
                <a:srgbClr val="464646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A46EA6FC-E3EC-4147-915B-645FCBFC7731}"/>
              </a:ext>
            </a:extLst>
          </p:cNvPr>
          <p:cNvSpPr/>
          <p:nvPr/>
        </p:nvSpPr>
        <p:spPr>
          <a:xfrm>
            <a:off x="1687245" y="5547360"/>
            <a:ext cx="3307316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4</a:t>
            </a:r>
            <a:r>
              <a:rPr lang="en-US" altLang="ko-KR" sz="3200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r>
              <a:rPr lang="ko-KR" altLang="en-US" sz="3200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방명록 디자</a:t>
            </a:r>
            <a:r>
              <a:rPr lang="ko-KR" altLang="en-US" sz="3200" dirty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인</a:t>
            </a:r>
          </a:p>
        </p:txBody>
      </p:sp>
    </p:spTree>
    <p:extLst>
      <p:ext uri="{BB962C8B-B14F-4D97-AF65-F5344CB8AC3E}">
        <p14:creationId xmlns:p14="http://schemas.microsoft.com/office/powerpoint/2010/main" val="303833503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986" y="743881"/>
            <a:ext cx="9368680" cy="570962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68664" y="219807"/>
            <a:ext cx="278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글 읽기 화면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7967472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31" y="770445"/>
            <a:ext cx="9229075" cy="58352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8664" y="219807"/>
            <a:ext cx="278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글 수정 화면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777722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712177"/>
            <a:ext cx="9386888" cy="576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8664" y="219807"/>
            <a:ext cx="278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글 삭제 화면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777722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556570D9-F1D9-4DC1-8EF4-E37132FC7E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849" y="4459391"/>
            <a:ext cx="1648243" cy="16482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D2B5E70-AFFD-4509-8DAD-8F04AA621ECD}"/>
              </a:ext>
            </a:extLst>
          </p:cNvPr>
          <p:cNvSpPr/>
          <p:nvPr/>
        </p:nvSpPr>
        <p:spPr>
          <a:xfrm>
            <a:off x="4792965" y="467913"/>
            <a:ext cx="2396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4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0D7F1A1-31D7-4CD6-AE1F-2523D3C3F916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0B968C9-B29C-4EA6-8FC8-465707926C43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663FF4E-17AE-4D01-A786-EAA498529F00}"/>
              </a:ext>
            </a:extLst>
          </p:cNvPr>
          <p:cNvSpPr/>
          <p:nvPr/>
        </p:nvSpPr>
        <p:spPr>
          <a:xfrm rot="5400000">
            <a:off x="6056384" y="1031486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8159C37E-4C4F-4A5A-97F0-AED327851016}"/>
              </a:ext>
            </a:extLst>
          </p:cNvPr>
          <p:cNvGrpSpPr/>
          <p:nvPr/>
        </p:nvGrpSpPr>
        <p:grpSpPr>
          <a:xfrm>
            <a:off x="1292469" y="5869509"/>
            <a:ext cx="9574823" cy="476250"/>
            <a:chOff x="1962866" y="4779301"/>
            <a:chExt cx="8616804" cy="476250"/>
          </a:xfrm>
        </p:grpSpPr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6EF83F3D-4AD3-49A3-AAE3-61CC0D7BECA4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1AF39A57-5FD7-46F4-82C9-582B2B913BC0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9361E216-929D-464C-8BFD-3296EA36A0A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E46E0863-7D99-4CA0-9BE2-2BDC7BBA5D78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00B3E32F-842B-45FD-8481-02C5F45C10C8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5E2C6E03-621D-4277-A7AC-429C421795E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4544190" y="1844664"/>
            <a:ext cx="54248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방문자 통계 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dh.visit.action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</a:t>
            </a:r>
            <a:r>
              <a:rPr lang="en-US" altLang="ko-KR" dirty="0" err="1" smtClean="0"/>
              <a:t>dh.visit.model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&lt;java&gt;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VisitSessionListener</a:t>
            </a:r>
            <a:r>
              <a:rPr lang="en-US" altLang="ko-KR" dirty="0"/>
              <a:t> : </a:t>
            </a:r>
            <a:r>
              <a:rPr lang="ko-KR" altLang="en-US" dirty="0"/>
              <a:t>방문자 수를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r>
              <a:rPr lang="en-US" altLang="ko-KR" dirty="0"/>
              <a:t> (</a:t>
            </a:r>
            <a:r>
              <a:rPr lang="en-US" altLang="ko-KR" dirty="0" smtClean="0"/>
              <a:t>web.xml</a:t>
            </a:r>
            <a:r>
              <a:rPr lang="ko-KR" altLang="en-US" dirty="0"/>
              <a:t>에 등록된 </a:t>
            </a:r>
            <a:r>
              <a:rPr lang="en-US" altLang="ko-KR" dirty="0"/>
              <a:t>listener</a:t>
            </a:r>
            <a:r>
              <a:rPr lang="ko-KR" altLang="en-US" dirty="0"/>
              <a:t>로 </a:t>
            </a:r>
            <a:r>
              <a:rPr lang="ko-KR" altLang="en-US" dirty="0" err="1"/>
              <a:t>톰캣</a:t>
            </a:r>
            <a:r>
              <a:rPr lang="ko-KR" altLang="en-US" dirty="0"/>
              <a:t> </a:t>
            </a:r>
            <a:r>
              <a:rPr lang="ko-KR" altLang="en-US" dirty="0" err="1"/>
              <a:t>실행시</a:t>
            </a:r>
            <a:r>
              <a:rPr lang="ko-KR" altLang="en-US" dirty="0"/>
              <a:t> </a:t>
            </a:r>
            <a:r>
              <a:rPr lang="en-US" altLang="ko-KR" dirty="0" err="1"/>
              <a:t>VisitSessionListener</a:t>
            </a:r>
            <a:r>
              <a:rPr lang="ko-KR" altLang="en-US" dirty="0"/>
              <a:t>가 </a:t>
            </a:r>
            <a:r>
              <a:rPr lang="ko-KR" altLang="en-US" dirty="0" smtClean="0"/>
              <a:t>실행됨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VisitCountDAO</a:t>
            </a:r>
            <a:r>
              <a:rPr lang="en-US" altLang="ko-KR" dirty="0"/>
              <a:t> : VISIT </a:t>
            </a:r>
            <a:r>
              <a:rPr lang="ko-KR" altLang="en-US" dirty="0"/>
              <a:t>테이블과 연관된 </a:t>
            </a:r>
            <a:r>
              <a:rPr lang="en-US" altLang="ko-KR" dirty="0"/>
              <a:t>DAO</a:t>
            </a:r>
            <a:r>
              <a:rPr lang="ko-KR" altLang="en-US" dirty="0"/>
              <a:t>로 방문자 수 데이터를 </a:t>
            </a:r>
            <a:r>
              <a:rPr lang="ko-KR" altLang="en-US" dirty="0" smtClean="0"/>
              <a:t>처리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20" y="1592580"/>
            <a:ext cx="307657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38154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702" y="455148"/>
            <a:ext cx="6924334" cy="583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타원 1"/>
          <p:cNvSpPr/>
          <p:nvPr/>
        </p:nvSpPr>
        <p:spPr>
          <a:xfrm>
            <a:off x="4196861" y="5572655"/>
            <a:ext cx="3640015" cy="69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3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556570D9-F1D9-4DC1-8EF4-E37132FC7E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757" y="0"/>
            <a:ext cx="1648243" cy="16482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D2B5E70-AFFD-4509-8DAD-8F04AA621ECD}"/>
              </a:ext>
            </a:extLst>
          </p:cNvPr>
          <p:cNvSpPr/>
          <p:nvPr/>
        </p:nvSpPr>
        <p:spPr>
          <a:xfrm>
            <a:off x="4863304" y="85113"/>
            <a:ext cx="2396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4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0D7F1A1-31D7-4CD6-AE1F-2523D3C3F916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0B968C9-B29C-4EA6-8FC8-465707926C43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663FF4E-17AE-4D01-A786-EAA498529F00}"/>
              </a:ext>
            </a:extLst>
          </p:cNvPr>
          <p:cNvSpPr/>
          <p:nvPr/>
        </p:nvSpPr>
        <p:spPr>
          <a:xfrm rot="5400000">
            <a:off x="6032068" y="500613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8159C37E-4C4F-4A5A-97F0-AED327851016}"/>
              </a:ext>
            </a:extLst>
          </p:cNvPr>
          <p:cNvGrpSpPr/>
          <p:nvPr/>
        </p:nvGrpSpPr>
        <p:grpSpPr>
          <a:xfrm>
            <a:off x="413239" y="5869509"/>
            <a:ext cx="11201400" cy="476250"/>
            <a:chOff x="1962866" y="4779301"/>
            <a:chExt cx="8616804" cy="476250"/>
          </a:xfrm>
        </p:grpSpPr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6EF83F3D-4AD3-49A3-AAE3-61CC0D7BECA4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1AF39A57-5FD7-46F4-82C9-582B2B913BC0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9361E216-929D-464C-8BFD-3296EA36A0A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E46E0863-7D99-4CA0-9BE2-2BDC7BBA5D78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00B3E32F-842B-45FD-8481-02C5F45C10C8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5E2C6E03-621D-4277-A7AC-429C421795E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9" y="469833"/>
            <a:ext cx="2686050" cy="555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84947" y="854553"/>
            <a:ext cx="87539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방명</a:t>
            </a:r>
            <a:r>
              <a:rPr lang="ko-KR" altLang="en-US" b="1" dirty="0"/>
              <a:t>록</a:t>
            </a:r>
            <a:r>
              <a:rPr lang="ko-KR" altLang="en-US" b="1" dirty="0" smtClean="0"/>
              <a:t> 부분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dh.count.action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&lt;java&gt;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en-US" altLang="ko-KR" dirty="0" err="1"/>
              <a:t>Count</a:t>
            </a:r>
            <a:r>
              <a:rPr lang="en-US" altLang="ko-KR" dirty="0" err="1" smtClean="0"/>
              <a:t>Controller</a:t>
            </a:r>
            <a:r>
              <a:rPr lang="en-US" altLang="ko-KR" dirty="0" smtClean="0"/>
              <a:t> </a:t>
            </a:r>
            <a:r>
              <a:rPr lang="en-US" altLang="ko-KR" dirty="0"/>
              <a:t>: </a:t>
            </a:r>
            <a:r>
              <a:rPr lang="ko-KR" altLang="en-US" dirty="0" smtClean="0"/>
              <a:t>방명</a:t>
            </a:r>
            <a:r>
              <a:rPr lang="ko-KR" altLang="en-US" dirty="0"/>
              <a:t>록</a:t>
            </a:r>
            <a:r>
              <a:rPr lang="ko-KR" altLang="en-US" dirty="0" smtClean="0"/>
              <a:t> </a:t>
            </a:r>
            <a:r>
              <a:rPr lang="ko-KR" altLang="en-US" dirty="0"/>
              <a:t>관련 </a:t>
            </a:r>
            <a:r>
              <a:rPr lang="en-US" altLang="ko-KR" dirty="0"/>
              <a:t>Controller</a:t>
            </a:r>
            <a:endParaRPr lang="ko-KR" altLang="en-US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CountBook</a:t>
            </a:r>
            <a:r>
              <a:rPr lang="en-US" altLang="ko-KR" dirty="0" smtClean="0"/>
              <a:t> </a:t>
            </a:r>
            <a:r>
              <a:rPr lang="en-US" altLang="ko-KR" dirty="0"/>
              <a:t>: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설정 클래스 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CountDAO</a:t>
            </a:r>
            <a:r>
              <a:rPr lang="en-US" altLang="ko-KR" dirty="0"/>
              <a:t> 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방명록 데이터 전달 </a:t>
            </a:r>
            <a:r>
              <a:rPr lang="en-US" altLang="ko-KR" dirty="0" smtClean="0"/>
              <a:t>- DTO</a:t>
            </a:r>
            <a:endParaRPr lang="ko-KR" altLang="en-US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DBConnectionBean</a:t>
            </a:r>
            <a:r>
              <a:rPr lang="en-US" altLang="ko-KR" dirty="0"/>
              <a:t> : </a:t>
            </a:r>
            <a:r>
              <a:rPr lang="ko-KR" altLang="en-US" dirty="0" smtClean="0"/>
              <a:t>방명</a:t>
            </a:r>
            <a:r>
              <a:rPr lang="ko-KR" altLang="en-US" dirty="0"/>
              <a:t>록</a:t>
            </a:r>
            <a:r>
              <a:rPr lang="ko-KR" altLang="en-US" dirty="0" smtClean="0"/>
              <a:t> 커넥션을 얻어오는 클래스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count_delete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삭제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/>
              <a:t>count_</a:t>
            </a:r>
            <a:r>
              <a:rPr lang="en-US" altLang="ko-KR" dirty="0" err="1" smtClean="0"/>
              <a:t>download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Countcontroller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/>
              <a:t>count_</a:t>
            </a:r>
            <a:r>
              <a:rPr lang="en-US" altLang="ko-KR" dirty="0" err="1" smtClean="0"/>
              <a:t>list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방명</a:t>
            </a:r>
            <a:r>
              <a:rPr lang="ko-KR" altLang="en-US" dirty="0"/>
              <a:t>록</a:t>
            </a:r>
            <a:r>
              <a:rPr lang="ko-KR" altLang="en-US" dirty="0" smtClean="0"/>
              <a:t> 화면 전체를 보여줌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/>
              <a:t>count_</a:t>
            </a:r>
            <a:r>
              <a:rPr lang="en-US" altLang="ko-KR" dirty="0" err="1" smtClean="0"/>
              <a:t>pageView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페이징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 화면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/>
              <a:t>count_</a:t>
            </a:r>
            <a:r>
              <a:rPr lang="en-US" altLang="ko-KR" dirty="0" err="1" smtClean="0"/>
              <a:t>post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글쓰기 화면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/>
              <a:t>count_</a:t>
            </a:r>
            <a:r>
              <a:rPr lang="en-US" altLang="ko-KR" dirty="0" err="1" smtClean="0"/>
              <a:t>postProc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글쓰기 화면의 경로 지정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/>
              <a:t>count_</a:t>
            </a:r>
            <a:r>
              <a:rPr lang="en-US" altLang="ko-KR" dirty="0" err="1" smtClean="0"/>
              <a:t>read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게시 글 보기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/>
              <a:t>count_</a:t>
            </a:r>
            <a:r>
              <a:rPr lang="en-US" altLang="ko-KR" dirty="0" err="1" smtClean="0"/>
              <a:t>reply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달기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/>
              <a:t>count_</a:t>
            </a:r>
            <a:r>
              <a:rPr lang="en-US" altLang="ko-KR" dirty="0" err="1" smtClean="0"/>
              <a:t>replyProc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달기 화면의 경로 지정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/>
              <a:t>count_</a:t>
            </a:r>
            <a:r>
              <a:rPr lang="en-US" altLang="ko-KR" dirty="0" err="1" smtClean="0"/>
              <a:t>update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방명록 수정화면 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vupdateProc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수정 화면 경로 지정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5640904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556570D9-F1D9-4DC1-8EF4-E37132FC7E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757" y="0"/>
            <a:ext cx="1648243" cy="16482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D2B5E70-AFFD-4509-8DAD-8F04AA621ECD}"/>
              </a:ext>
            </a:extLst>
          </p:cNvPr>
          <p:cNvSpPr/>
          <p:nvPr/>
        </p:nvSpPr>
        <p:spPr>
          <a:xfrm>
            <a:off x="4863304" y="85113"/>
            <a:ext cx="2396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4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0D7F1A1-31D7-4CD6-AE1F-2523D3C3F916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0B968C9-B29C-4EA6-8FC8-465707926C43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663FF4E-17AE-4D01-A786-EAA498529F00}"/>
              </a:ext>
            </a:extLst>
          </p:cNvPr>
          <p:cNvSpPr/>
          <p:nvPr/>
        </p:nvSpPr>
        <p:spPr>
          <a:xfrm rot="5400000">
            <a:off x="6032068" y="500613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8159C37E-4C4F-4A5A-97F0-AED327851016}"/>
              </a:ext>
            </a:extLst>
          </p:cNvPr>
          <p:cNvGrpSpPr/>
          <p:nvPr/>
        </p:nvGrpSpPr>
        <p:grpSpPr>
          <a:xfrm>
            <a:off x="413239" y="5869509"/>
            <a:ext cx="11201400" cy="476250"/>
            <a:chOff x="1962866" y="4779301"/>
            <a:chExt cx="8616804" cy="476250"/>
          </a:xfrm>
        </p:grpSpPr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6EF83F3D-4AD3-49A3-AAE3-61CC0D7BECA4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1AF39A57-5FD7-46F4-82C9-582B2B913BC0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9361E216-929D-464C-8BFD-3296EA36A0A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E46E0863-7D99-4CA0-9BE2-2BDC7BBA5D78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00B3E32F-842B-45FD-8481-02C5F45C10C8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5E2C6E03-621D-4277-A7AC-429C421795E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3192476" y="1148923"/>
            <a:ext cx="87539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CREATE </a:t>
            </a:r>
            <a:r>
              <a:rPr lang="en-US" altLang="ko-KR" dirty="0"/>
              <a:t>TABLE </a:t>
            </a:r>
            <a:r>
              <a:rPr lang="en-US" altLang="ko-KR" dirty="0" err="1" smtClean="0"/>
              <a:t>dhBOARD</a:t>
            </a:r>
            <a:endParaRPr lang="en-US" altLang="ko-KR" dirty="0"/>
          </a:p>
          <a:p>
            <a:r>
              <a:rPr lang="en-US" altLang="ko-KR" dirty="0"/>
              <a:t>  (</a:t>
            </a:r>
          </a:p>
          <a:p>
            <a:r>
              <a:rPr lang="en-US" altLang="ko-KR" dirty="0"/>
              <a:t>    </a:t>
            </a:r>
            <a:r>
              <a:rPr lang="en-US" altLang="ko-KR" dirty="0" err="1" smtClean="0"/>
              <a:t>dh_NUM</a:t>
            </a:r>
            <a:r>
              <a:rPr lang="en-US" altLang="ko-KR" dirty="0" smtClean="0"/>
              <a:t>     </a:t>
            </a:r>
            <a:r>
              <a:rPr lang="en-US" altLang="ko-KR" dirty="0"/>
              <a:t>NUMBER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NAME</a:t>
            </a:r>
            <a:r>
              <a:rPr lang="en-US" altLang="ko-KR" dirty="0" smtClean="0"/>
              <a:t>    </a:t>
            </a:r>
            <a:r>
              <a:rPr lang="en-US" altLang="ko-KR" dirty="0"/>
              <a:t>VARCHAR2(20 BYTE)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SUBJECT</a:t>
            </a:r>
            <a:r>
              <a:rPr lang="en-US" altLang="ko-KR" dirty="0" smtClean="0"/>
              <a:t> </a:t>
            </a:r>
            <a:r>
              <a:rPr lang="en-US" altLang="ko-KR" dirty="0"/>
              <a:t>VARCHAR2(50 BYTE)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CONTENT</a:t>
            </a:r>
            <a:r>
              <a:rPr lang="en-US" altLang="ko-KR" dirty="0" smtClean="0"/>
              <a:t> </a:t>
            </a:r>
            <a:r>
              <a:rPr lang="en-US" altLang="ko-KR" dirty="0"/>
              <a:t>VARCHAR2(2000 BYTE)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POS</a:t>
            </a:r>
            <a:r>
              <a:rPr lang="en-US" altLang="ko-KR" dirty="0" smtClean="0"/>
              <a:t>     </a:t>
            </a:r>
            <a:r>
              <a:rPr lang="en-US" altLang="ko-KR" dirty="0"/>
              <a:t>NUMBER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REF</a:t>
            </a:r>
            <a:r>
              <a:rPr lang="en-US" altLang="ko-KR" dirty="0" smtClean="0"/>
              <a:t>     </a:t>
            </a:r>
            <a:r>
              <a:rPr lang="en-US" altLang="ko-KR" dirty="0"/>
              <a:t>NUMBER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DEPTH</a:t>
            </a:r>
            <a:r>
              <a:rPr lang="en-US" altLang="ko-KR" dirty="0" smtClean="0"/>
              <a:t>   </a:t>
            </a:r>
            <a:r>
              <a:rPr lang="en-US" altLang="ko-KR" dirty="0"/>
              <a:t>NUMBER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REGDATE</a:t>
            </a:r>
            <a:r>
              <a:rPr lang="en-US" altLang="ko-KR" dirty="0" smtClean="0"/>
              <a:t> </a:t>
            </a:r>
            <a:r>
              <a:rPr lang="en-US" altLang="ko-KR" dirty="0"/>
              <a:t>TIMESTAMP (6)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PASS</a:t>
            </a:r>
            <a:r>
              <a:rPr lang="en-US" altLang="ko-KR" dirty="0" smtClean="0"/>
              <a:t>     </a:t>
            </a:r>
            <a:r>
              <a:rPr lang="en-US" altLang="ko-KR" dirty="0"/>
              <a:t>VARCHAR2(15 BYTE)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      </a:t>
            </a:r>
            <a:r>
              <a:rPr lang="en-US" altLang="ko-KR" dirty="0"/>
              <a:t>VARCHAR2(15 BYTE)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COUNT</a:t>
            </a:r>
            <a:r>
              <a:rPr lang="en-US" altLang="ko-KR" dirty="0" smtClean="0"/>
              <a:t>    </a:t>
            </a:r>
            <a:r>
              <a:rPr lang="en-US" altLang="ko-KR" dirty="0"/>
              <a:t>VARCHAR2(30 BYTE)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FILENAME</a:t>
            </a:r>
            <a:r>
              <a:rPr lang="en-US" altLang="ko-KR" dirty="0" smtClean="0"/>
              <a:t> </a:t>
            </a:r>
            <a:r>
              <a:rPr lang="en-US" altLang="ko-KR" dirty="0"/>
              <a:t>VARCHAR2(50 BYTE),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FILESIZE</a:t>
            </a:r>
            <a:r>
              <a:rPr lang="en-US" altLang="ko-KR" dirty="0" smtClean="0"/>
              <a:t> </a:t>
            </a:r>
            <a:r>
              <a:rPr lang="en-US" altLang="ko-KR" dirty="0"/>
              <a:t>NUMBER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PRIMARY</a:t>
            </a:r>
            <a:r>
              <a:rPr lang="en-US" altLang="ko-KR" dirty="0" smtClean="0"/>
              <a:t> </a:t>
            </a:r>
            <a:r>
              <a:rPr lang="en-US" altLang="ko-KR" dirty="0"/>
              <a:t>KEY (NUM) );</a:t>
            </a:r>
            <a:endParaRPr lang="en-US" altLang="ko-KR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" y="358315"/>
            <a:ext cx="2196257" cy="60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3714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36" y="576633"/>
            <a:ext cx="6887527" cy="52231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36" y="5765665"/>
            <a:ext cx="6887527" cy="5841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1838" y="391967"/>
            <a:ext cx="164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메</a:t>
            </a:r>
            <a:r>
              <a:rPr lang="ko-KR" altLang="en-US" sz="2400" b="1" dirty="0"/>
              <a:t>인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화면</a:t>
            </a:r>
            <a:endParaRPr lang="ko-KR" altLang="en-US" sz="2400" b="1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273" y="482122"/>
            <a:ext cx="1068850" cy="138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6548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59085B3E-324D-4EE4-BFDF-546FDF8A7F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70624" y="4622004"/>
            <a:ext cx="1375112" cy="137511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077" y="822628"/>
            <a:ext cx="8458200" cy="528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68664" y="219807"/>
            <a:ext cx="278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방명</a:t>
            </a:r>
            <a:r>
              <a:rPr lang="ko-KR" altLang="en-US" sz="2400" b="1" dirty="0"/>
              <a:t>록</a:t>
            </a:r>
            <a:r>
              <a:rPr lang="ko-KR" altLang="en-US" sz="2400" b="1" dirty="0" smtClean="0"/>
              <a:t> 화면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0025326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660" y="876007"/>
            <a:ext cx="9618732" cy="5624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8664" y="219807"/>
            <a:ext cx="3192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방명</a:t>
            </a:r>
            <a:r>
              <a:rPr lang="ko-KR" altLang="en-US" sz="2400" b="1" dirty="0"/>
              <a:t>록</a:t>
            </a:r>
            <a:r>
              <a:rPr lang="ko-KR" altLang="en-US" sz="2400" b="1" dirty="0" smtClean="0"/>
              <a:t> 글쓰기 화면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60" y="876007"/>
            <a:ext cx="9618732" cy="562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722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9385426" y="2378047"/>
            <a:ext cx="2091350" cy="146666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Bean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15479" y="2378047"/>
            <a:ext cx="2091350" cy="146666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93690" y="3791893"/>
            <a:ext cx="2091350" cy="146666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Controll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3690" y="903840"/>
            <a:ext cx="2091350" cy="146666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Interface Action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66654" y="2370501"/>
            <a:ext cx="2091350" cy="146666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Java Action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8718487" y="3111377"/>
            <a:ext cx="49794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5883243" y="3103831"/>
            <a:ext cx="49794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1837856" y="2716040"/>
            <a:ext cx="1509" cy="6450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 flipV="1">
            <a:off x="3023858" y="2378047"/>
            <a:ext cx="531136" cy="4685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97653" y="380620"/>
            <a:ext cx="383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MVC </a:t>
            </a:r>
            <a:r>
              <a:rPr lang="ko-KR" altLang="en-US" sz="2800" b="1" dirty="0" smtClean="0"/>
              <a:t>패턴 구조 </a:t>
            </a:r>
            <a:endParaRPr lang="ko-KR" altLang="en-US" sz="2800" b="1" dirty="0"/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8159C37E-4C4F-4A5A-97F0-AED327851016}"/>
              </a:ext>
            </a:extLst>
          </p:cNvPr>
          <p:cNvGrpSpPr/>
          <p:nvPr/>
        </p:nvGrpSpPr>
        <p:grpSpPr>
          <a:xfrm>
            <a:off x="697117" y="5712737"/>
            <a:ext cx="10764570" cy="633022"/>
            <a:chOff x="1962866" y="4779301"/>
            <a:chExt cx="8616804" cy="476250"/>
          </a:xfrm>
        </p:grpSpPr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6EF83F3D-4AD3-49A3-AAE3-61CC0D7BECA4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1AF39A57-5FD7-46F4-82C9-582B2B913BC0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9361E216-929D-464C-8BFD-3296EA36A0A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="" xmlns:a16="http://schemas.microsoft.com/office/drawing/2014/main" id="{E46E0863-7D99-4CA0-9BE2-2BDC7BBA5D78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00B3E32F-842B-45FD-8481-02C5F45C10C8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5E2C6E03-621D-4277-A7AC-429C421795E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684679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68664" y="219807"/>
            <a:ext cx="3451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작성된 방명록 화면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40" y="1074215"/>
            <a:ext cx="10058400" cy="510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7687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56051"/>
            <a:ext cx="12192000" cy="12085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30824" y="598693"/>
            <a:ext cx="4290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프로젝트를 마치며</a:t>
            </a:r>
            <a:r>
              <a:rPr lang="en-US" altLang="ko-KR" sz="2800" dirty="0" smtClean="0"/>
              <a:t>…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52855" y="1951892"/>
            <a:ext cx="88538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smtClean="0"/>
              <a:t>초반에 </a:t>
            </a:r>
            <a:r>
              <a:rPr lang="en-US" altLang="ko-KR" sz="2400" dirty="0" smtClean="0"/>
              <a:t>MVC </a:t>
            </a:r>
            <a:r>
              <a:rPr lang="ko-KR" altLang="en-US" sz="2400" dirty="0" smtClean="0"/>
              <a:t>패턴을 이해하는 것이 매우 어려웠습니다</a:t>
            </a:r>
            <a:r>
              <a:rPr lang="en-US" altLang="ko-KR" sz="2400" dirty="0" smtClean="0"/>
              <a:t>. </a:t>
            </a:r>
          </a:p>
          <a:p>
            <a:pPr marL="342900" indent="-342900">
              <a:buFontTx/>
              <a:buChar char="-"/>
            </a:pPr>
            <a:endParaRPr lang="en-US" altLang="ko-KR" sz="2400" dirty="0" smtClean="0"/>
          </a:p>
          <a:p>
            <a:pPr marL="342900" indent="-342900">
              <a:buFontTx/>
              <a:buChar char="-"/>
            </a:pPr>
            <a:r>
              <a:rPr lang="ko-KR" altLang="en-US" sz="2400" dirty="0" smtClean="0"/>
              <a:t>이해가 되는 부분도 있었지만 제가 많이 미약한 부분도 있었기 때문에 한계에 부딪혀 힘든 점이 있었습니다</a:t>
            </a:r>
            <a:r>
              <a:rPr lang="en-US" altLang="ko-KR" sz="2400" dirty="0" smtClean="0"/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 smtClean="0"/>
          </a:p>
          <a:p>
            <a:pPr marL="342900" indent="-342900">
              <a:buFontTx/>
              <a:buChar char="-"/>
            </a:pPr>
            <a:r>
              <a:rPr lang="ko-KR" altLang="en-US" sz="2400" dirty="0" smtClean="0"/>
              <a:t>더 많이 공부하고 배워야겠다는 생각을 많이 하였습니다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- MVC </a:t>
            </a:r>
            <a:r>
              <a:rPr lang="ko-KR" altLang="en-US" sz="2400" dirty="0" smtClean="0"/>
              <a:t>에 대해 더 유심히 공부해서 다른 프로그램도 개발하면 좋겠다는 생각이 들었습니다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77722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B25B73EA-50EE-4A90-AFF3-763636F6C1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24632" y="3806331"/>
            <a:ext cx="1113603" cy="111360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E585A28-812A-4FFE-9623-194DE12AB233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4AADA27-533F-4A85-869D-17B20930C63E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ED0B51C-B16A-4257-8753-044CF7B53E3E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6DD3E1C7-63A2-4A05-B415-BD889944A4A9}"/>
              </a:ext>
            </a:extLst>
          </p:cNvPr>
          <p:cNvGrpSpPr/>
          <p:nvPr/>
        </p:nvGrpSpPr>
        <p:grpSpPr>
          <a:xfrm>
            <a:off x="1787598" y="4779301"/>
            <a:ext cx="8616804" cy="476250"/>
            <a:chOff x="1962866" y="4779301"/>
            <a:chExt cx="8616804" cy="476250"/>
          </a:xfrm>
        </p:grpSpPr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112FEDDB-A57A-4B62-B062-ED7A9DB4D3F2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="" xmlns:a16="http://schemas.microsoft.com/office/drawing/2014/main" id="{2F25BF83-8F0E-4EF8-9963-E5E69AA6C604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="" xmlns:a16="http://schemas.microsoft.com/office/drawing/2014/main" id="{D7C4E112-52E8-436C-B546-88A9A2B1353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="" xmlns:a16="http://schemas.microsoft.com/office/drawing/2014/main" id="{A1B6DDB0-5397-45F3-A637-B499EDBC8A5F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="" xmlns:a16="http://schemas.microsoft.com/office/drawing/2014/main" id="{2966964B-F74B-42B9-AB16-1D56B1DFA4A2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="" xmlns:a16="http://schemas.microsoft.com/office/drawing/2014/main" id="{6E4A9161-0092-4266-AF0D-217B0F4D040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4450545" y="2367556"/>
            <a:ext cx="54776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/>
              <a:t>Q&amp;A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63062278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442CC4B-515D-4B86-8D1E-E7CB3013C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728" y="3775618"/>
            <a:ext cx="1125789" cy="11257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D776D444-C8B9-4A9E-B902-081F7B2CC2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859" y="3820776"/>
            <a:ext cx="1043514" cy="104351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6604DFB2-27D7-401B-8F90-085BDCA407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07" y="3728209"/>
            <a:ext cx="1132340" cy="113234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D00A901B-1CD9-4572-BC64-397B6AA79B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628" y="3754356"/>
            <a:ext cx="1128599" cy="112859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6563C4F8-1CD6-41FA-8860-A3CC8B02C89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023" y="3731950"/>
            <a:ext cx="1295400" cy="1295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CBAD6CA-CB36-4160-B06E-929C6D54930C}"/>
              </a:ext>
            </a:extLst>
          </p:cNvPr>
          <p:cNvSpPr txBox="1"/>
          <p:nvPr/>
        </p:nvSpPr>
        <p:spPr>
          <a:xfrm>
            <a:off x="3419968" y="1200746"/>
            <a:ext cx="5529078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감사합니다  </a:t>
            </a:r>
            <a:r>
              <a:rPr lang="en-US" altLang="ko-KR" sz="5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&gt;</a:t>
            </a:r>
            <a:r>
              <a:rPr lang="ko-KR" altLang="en-US" sz="5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▽</a:t>
            </a:r>
            <a:r>
              <a:rPr lang="en-US" altLang="ko-KR" sz="5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&lt;</a:t>
            </a:r>
            <a:endParaRPr lang="ko-KR" altLang="en-US" sz="5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936" y="756139"/>
            <a:ext cx="12192000" cy="0"/>
          </a:xfrm>
          <a:prstGeom prst="line">
            <a:avLst/>
          </a:prstGeom>
          <a:ln w="114300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936" y="2458916"/>
            <a:ext cx="12192000" cy="0"/>
          </a:xfrm>
          <a:prstGeom prst="line">
            <a:avLst/>
          </a:prstGeom>
          <a:ln w="114300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83475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75" y="173355"/>
            <a:ext cx="3152775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556570D9-F1D9-4DC1-8EF4-E37132FC7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849" y="4459391"/>
            <a:ext cx="1648243" cy="16482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D2B5E70-AFFD-4509-8DAD-8F04AA621ECD}"/>
              </a:ext>
            </a:extLst>
          </p:cNvPr>
          <p:cNvSpPr/>
          <p:nvPr/>
        </p:nvSpPr>
        <p:spPr>
          <a:xfrm>
            <a:off x="4792965" y="467913"/>
            <a:ext cx="2396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4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0D7F1A1-31D7-4CD6-AE1F-2523D3C3F916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0B968C9-B29C-4EA6-8FC8-465707926C43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663FF4E-17AE-4D01-A786-EAA498529F00}"/>
              </a:ext>
            </a:extLst>
          </p:cNvPr>
          <p:cNvSpPr/>
          <p:nvPr/>
        </p:nvSpPr>
        <p:spPr>
          <a:xfrm rot="5400000">
            <a:off x="6056384" y="1031486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8159C37E-4C4F-4A5A-97F0-AED327851016}"/>
              </a:ext>
            </a:extLst>
          </p:cNvPr>
          <p:cNvGrpSpPr/>
          <p:nvPr/>
        </p:nvGrpSpPr>
        <p:grpSpPr>
          <a:xfrm>
            <a:off x="697117" y="5712737"/>
            <a:ext cx="10764570" cy="633022"/>
            <a:chOff x="1962866" y="4779301"/>
            <a:chExt cx="8616804" cy="476250"/>
          </a:xfrm>
        </p:grpSpPr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6EF83F3D-4AD3-49A3-AAE3-61CC0D7BECA4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1AF39A57-5FD7-46F4-82C9-582B2B913BC0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9361E216-929D-464C-8BFD-3296EA36A0A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E46E0863-7D99-4CA0-9BE2-2BDC7BBA5D78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00B3E32F-842B-45FD-8481-02C5F45C10C8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5E2C6E03-621D-4277-A7AC-429C421795E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565301" y="1503208"/>
            <a:ext cx="907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MVC </a:t>
            </a:r>
            <a:r>
              <a:rPr lang="ko-KR" altLang="en-US" sz="2000" dirty="0" smtClean="0"/>
              <a:t>구조란 </a:t>
            </a:r>
            <a:r>
              <a:rPr lang="en-US" altLang="ko-KR" sz="2000" dirty="0" smtClean="0"/>
              <a:t>: model + view + controller </a:t>
            </a:r>
            <a:r>
              <a:rPr lang="ko-KR" altLang="en-US" sz="2000" dirty="0" smtClean="0"/>
              <a:t>로 구성된 구조이다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089116" y="2145314"/>
            <a:ext cx="542485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&lt;</a:t>
            </a:r>
            <a:r>
              <a:rPr lang="ko-KR" altLang="en-US" sz="2000" dirty="0" smtClean="0"/>
              <a:t>자바클래스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회원가입</a:t>
            </a:r>
            <a:r>
              <a:rPr lang="en-US" altLang="ko-KR" sz="2000" dirty="0" smtClean="0"/>
              <a:t>&amp;</a:t>
            </a:r>
            <a:r>
              <a:rPr lang="ko-KR" altLang="en-US" sz="2000" dirty="0" smtClean="0"/>
              <a:t>로그인 클래스</a:t>
            </a:r>
            <a:endParaRPr lang="en-US" altLang="ko-KR" sz="2000" dirty="0" smtClean="0"/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게시판 클래스</a:t>
            </a:r>
            <a:endParaRPr lang="en-US" altLang="ko-KR" sz="2000" dirty="0" smtClean="0"/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방명록 클래스</a:t>
            </a:r>
            <a:endParaRPr lang="en-US" altLang="ko-KR" sz="2000" dirty="0" smtClean="0"/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방문 통계 클래스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Webcontent</a:t>
            </a:r>
            <a:r>
              <a:rPr lang="en-US" altLang="ko-KR" sz="2000" dirty="0" smtClean="0"/>
              <a:t>&gt;</a:t>
            </a:r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게시판 </a:t>
            </a:r>
            <a:r>
              <a:rPr lang="en-US" altLang="ko-KR" sz="2000" dirty="0" err="1" smtClean="0"/>
              <a:t>jsp</a:t>
            </a:r>
            <a:endParaRPr lang="en-US" altLang="ko-KR" sz="2000" dirty="0" smtClean="0"/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멤버 </a:t>
            </a:r>
            <a:r>
              <a:rPr lang="en-US" altLang="ko-KR" sz="2000" dirty="0" err="1" smtClean="0"/>
              <a:t>jsp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회원가입 </a:t>
            </a:r>
            <a:r>
              <a:rPr lang="en-US" altLang="ko-KR" sz="2000" dirty="0" smtClean="0"/>
              <a:t>&amp; </a:t>
            </a:r>
            <a:r>
              <a:rPr lang="ko-KR" altLang="en-US" sz="2000" dirty="0" smtClean="0"/>
              <a:t>로그인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방명록 </a:t>
            </a:r>
            <a:r>
              <a:rPr lang="en-US" altLang="ko-KR" sz="2000" dirty="0" err="1" smtClean="0"/>
              <a:t>jsp</a:t>
            </a:r>
            <a:endParaRPr lang="en-US" altLang="ko-KR" sz="2000" dirty="0" smtClean="0"/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이미지 폴더 </a:t>
            </a:r>
            <a:endParaRPr lang="en-US" altLang="ko-KR" sz="2000" dirty="0" smtClean="0"/>
          </a:p>
          <a:p>
            <a:r>
              <a:rPr lang="en-US" altLang="ko-KR" sz="2000" dirty="0" smtClean="0"/>
              <a:t>-</a:t>
            </a:r>
            <a:r>
              <a:rPr lang="en-US" altLang="ko-KR" sz="2000" dirty="0" err="1" smtClean="0"/>
              <a:t>css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jsp</a:t>
            </a:r>
            <a:endParaRPr lang="en-US" altLang="ko-KR" sz="2000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844707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556570D9-F1D9-4DC1-8EF4-E37132FC7E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849" y="4459391"/>
            <a:ext cx="1648243" cy="16482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D2B5E70-AFFD-4509-8DAD-8F04AA621ECD}"/>
              </a:ext>
            </a:extLst>
          </p:cNvPr>
          <p:cNvSpPr/>
          <p:nvPr/>
        </p:nvSpPr>
        <p:spPr>
          <a:xfrm>
            <a:off x="4792965" y="467913"/>
            <a:ext cx="2396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4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0D7F1A1-31D7-4CD6-AE1F-2523D3C3F916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0B968C9-B29C-4EA6-8FC8-465707926C43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663FF4E-17AE-4D01-A786-EAA498529F00}"/>
              </a:ext>
            </a:extLst>
          </p:cNvPr>
          <p:cNvSpPr/>
          <p:nvPr/>
        </p:nvSpPr>
        <p:spPr>
          <a:xfrm rot="5400000">
            <a:off x="6056384" y="1031486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8159C37E-4C4F-4A5A-97F0-AED327851016}"/>
              </a:ext>
            </a:extLst>
          </p:cNvPr>
          <p:cNvGrpSpPr/>
          <p:nvPr/>
        </p:nvGrpSpPr>
        <p:grpSpPr>
          <a:xfrm>
            <a:off x="1292469" y="5869509"/>
            <a:ext cx="9574823" cy="476250"/>
            <a:chOff x="1962866" y="4779301"/>
            <a:chExt cx="8616804" cy="476250"/>
          </a:xfrm>
        </p:grpSpPr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6EF83F3D-4AD3-49A3-AAE3-61CC0D7BECA4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1AF39A57-5FD7-46F4-82C9-582B2B913BC0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9361E216-929D-464C-8BFD-3296EA36A0A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E46E0863-7D99-4CA0-9BE2-2BDC7BBA5D78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00B3E32F-842B-45FD-8481-02C5F45C10C8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5E2C6E03-621D-4277-A7AC-429C421795E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4557633" y="1945174"/>
            <a:ext cx="54248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공통부분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dh.common.action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</a:t>
            </a:r>
            <a:r>
              <a:rPr lang="en-US" altLang="ko-KR" dirty="0" err="1" smtClean="0"/>
              <a:t>dh.commo.util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Action </a:t>
            </a:r>
            <a:r>
              <a:rPr lang="en-US" altLang="ko-KR" dirty="0"/>
              <a:t>: execute( ) </a:t>
            </a:r>
            <a:r>
              <a:rPr lang="ko-KR" altLang="en-US" dirty="0" err="1"/>
              <a:t>메서드가</a:t>
            </a:r>
            <a:r>
              <a:rPr lang="ko-KR" altLang="en-US" dirty="0"/>
              <a:t> </a:t>
            </a:r>
            <a:r>
              <a:rPr lang="ko-KR" altLang="en-US" dirty="0" err="1"/>
              <a:t>세팅된</a:t>
            </a:r>
            <a:r>
              <a:rPr lang="ko-KR" altLang="en-US" dirty="0"/>
              <a:t> 인터페이스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ActionForward</a:t>
            </a:r>
            <a:r>
              <a:rPr lang="en-US" altLang="ko-KR" dirty="0" smtClean="0"/>
              <a:t> </a:t>
            </a:r>
            <a:r>
              <a:rPr lang="en-US" altLang="ko-KR" dirty="0"/>
              <a:t>: </a:t>
            </a:r>
            <a:r>
              <a:rPr lang="ko-KR" altLang="en-US" dirty="0"/>
              <a:t>페이지 이동을 처리하기 위한 클래스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DBConnection</a:t>
            </a:r>
            <a:r>
              <a:rPr lang="en-US" altLang="ko-KR" dirty="0" smtClean="0"/>
              <a:t> </a:t>
            </a:r>
            <a:r>
              <a:rPr lang="en-US" altLang="ko-KR" dirty="0"/>
              <a:t>: </a:t>
            </a:r>
            <a:r>
              <a:rPr lang="ko-KR" altLang="en-US" dirty="0"/>
              <a:t>커넥션을 얻어오는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-(JNDI)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화면구성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FirstView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최초 실행 시 보이는 화면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Footer : </a:t>
            </a:r>
            <a:r>
              <a:rPr lang="ko-KR" altLang="en-US" dirty="0" smtClean="0"/>
              <a:t>하단 방문자 통계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Header : </a:t>
            </a:r>
            <a:r>
              <a:rPr lang="ko-KR" altLang="en-US" dirty="0" smtClean="0"/>
              <a:t>상단 메뉴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MainForm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----</a:t>
            </a:r>
            <a:r>
              <a:rPr lang="en-US" altLang="ko-KR" sz="2000" b="1" dirty="0" smtClean="0"/>
              <a:t>view</a:t>
            </a:r>
            <a:r>
              <a:rPr lang="ko-KR" altLang="en-US" sz="2000" b="1" dirty="0" smtClean="0"/>
              <a:t>화면</a:t>
            </a:r>
            <a:endParaRPr lang="en-US" altLang="ko-KR" sz="20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1" y="1892740"/>
            <a:ext cx="2882900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56155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36" y="576633"/>
            <a:ext cx="6887527" cy="52231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36" y="5765665"/>
            <a:ext cx="6887527" cy="5841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1838" y="391967"/>
            <a:ext cx="164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메</a:t>
            </a:r>
            <a:r>
              <a:rPr lang="ko-KR" altLang="en-US" sz="2400" b="1" dirty="0"/>
              <a:t>인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화면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7967472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556570D9-F1D9-4DC1-8EF4-E37132FC7E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757" y="0"/>
            <a:ext cx="1648243" cy="16482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D2B5E70-AFFD-4509-8DAD-8F04AA621ECD}"/>
              </a:ext>
            </a:extLst>
          </p:cNvPr>
          <p:cNvSpPr/>
          <p:nvPr/>
        </p:nvSpPr>
        <p:spPr>
          <a:xfrm>
            <a:off x="4863304" y="85113"/>
            <a:ext cx="2396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4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0D7F1A1-31D7-4CD6-AE1F-2523D3C3F916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0B968C9-B29C-4EA6-8FC8-465707926C43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663FF4E-17AE-4D01-A786-EAA498529F00}"/>
              </a:ext>
            </a:extLst>
          </p:cNvPr>
          <p:cNvSpPr/>
          <p:nvPr/>
        </p:nvSpPr>
        <p:spPr>
          <a:xfrm rot="5400000">
            <a:off x="6032068" y="500613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8159C37E-4C4F-4A5A-97F0-AED327851016}"/>
              </a:ext>
            </a:extLst>
          </p:cNvPr>
          <p:cNvGrpSpPr/>
          <p:nvPr/>
        </p:nvGrpSpPr>
        <p:grpSpPr>
          <a:xfrm>
            <a:off x="413239" y="5869509"/>
            <a:ext cx="11201400" cy="476250"/>
            <a:chOff x="1962866" y="4779301"/>
            <a:chExt cx="8616804" cy="476250"/>
          </a:xfrm>
        </p:grpSpPr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6EF83F3D-4AD3-49A3-AAE3-61CC0D7BECA4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1AF39A57-5FD7-46F4-82C9-582B2B913BC0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9361E216-929D-464C-8BFD-3296EA36A0A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E46E0863-7D99-4CA0-9BE2-2BDC7BBA5D78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00B3E32F-842B-45FD-8481-02C5F45C10C8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5E2C6E03-621D-4277-A7AC-429C421795E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5" y="197167"/>
            <a:ext cx="3819525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53086" y="1113530"/>
            <a:ext cx="875392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로그인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회원가입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dh.member.action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</a:t>
            </a:r>
            <a:r>
              <a:rPr lang="en-US" altLang="ko-KR" dirty="0" err="1" smtClean="0"/>
              <a:t>dh.member.model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</a:t>
            </a:r>
            <a:r>
              <a:rPr lang="en-US" altLang="ko-KR" dirty="0" err="1" smtClean="0"/>
              <a:t>dh.member.properties</a:t>
            </a:r>
            <a:endParaRPr lang="en-US" altLang="ko-KR" dirty="0" smtClean="0"/>
          </a:p>
          <a:p>
            <a:r>
              <a:rPr lang="en-US" altLang="ko-KR" dirty="0" smtClean="0"/>
              <a:t>&lt;java&gt;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MemberController</a:t>
            </a:r>
            <a:r>
              <a:rPr lang="en-US" altLang="ko-KR" dirty="0" smtClean="0"/>
              <a:t> </a:t>
            </a:r>
            <a:r>
              <a:rPr lang="en-US" altLang="ko-KR" dirty="0"/>
              <a:t>: </a:t>
            </a:r>
            <a:r>
              <a:rPr lang="ko-KR" altLang="en-US" dirty="0"/>
              <a:t>회원 관련 </a:t>
            </a:r>
            <a:r>
              <a:rPr lang="en-US" altLang="ko-KR" dirty="0"/>
              <a:t>Controller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en-US" altLang="ko-KR" dirty="0" err="1" smtClean="0"/>
              <a:t>MemberDeleteAction</a:t>
            </a:r>
            <a:r>
              <a:rPr lang="en-US" altLang="ko-KR" dirty="0" smtClean="0"/>
              <a:t> </a:t>
            </a:r>
            <a:r>
              <a:rPr lang="en-US" altLang="ko-KR" dirty="0"/>
              <a:t>: </a:t>
            </a:r>
            <a:r>
              <a:rPr lang="ko-KR" altLang="en-US" dirty="0"/>
              <a:t>회원 </a:t>
            </a:r>
            <a:r>
              <a:rPr lang="ko-KR" altLang="en-US" dirty="0" smtClean="0"/>
              <a:t>삭제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en-US" altLang="ko-KR" dirty="0" err="1" smtClean="0"/>
              <a:t>MemberFormChangeAction</a:t>
            </a:r>
            <a:r>
              <a:rPr lang="en-US" altLang="ko-KR" dirty="0"/>
              <a:t> : </a:t>
            </a:r>
            <a:r>
              <a:rPr lang="ko-KR" altLang="en-US" dirty="0"/>
              <a:t>화면 </a:t>
            </a:r>
            <a:r>
              <a:rPr lang="ko-KR" altLang="en-US" dirty="0" smtClean="0"/>
              <a:t>전</a:t>
            </a:r>
            <a:r>
              <a:rPr lang="ko-KR" altLang="en-US" dirty="0"/>
              <a:t>환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MemberIdCheckAction</a:t>
            </a:r>
            <a:r>
              <a:rPr lang="en-US" altLang="ko-KR" dirty="0"/>
              <a:t> : </a:t>
            </a:r>
            <a:r>
              <a:rPr lang="ko-KR" altLang="en-US" dirty="0"/>
              <a:t>아이디 </a:t>
            </a:r>
            <a:r>
              <a:rPr lang="ko-KR" altLang="en-US" dirty="0" smtClean="0"/>
              <a:t>중복체크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MemberInfoAction</a:t>
            </a:r>
            <a:r>
              <a:rPr lang="en-US" altLang="ko-KR" dirty="0"/>
              <a:t> : </a:t>
            </a:r>
            <a:r>
              <a:rPr lang="ko-KR" altLang="en-US" dirty="0"/>
              <a:t>현재 로그인한 사용자의 </a:t>
            </a:r>
            <a:r>
              <a:rPr lang="ko-KR" altLang="en-US" dirty="0" smtClean="0"/>
              <a:t>회원정보</a:t>
            </a: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MemberJoinAction</a:t>
            </a:r>
            <a:r>
              <a:rPr lang="en-US" altLang="ko-KR" dirty="0"/>
              <a:t> : </a:t>
            </a:r>
            <a:r>
              <a:rPr lang="ko-KR" altLang="en-US" dirty="0" smtClean="0"/>
              <a:t>회원가입 처리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MemberListAction</a:t>
            </a:r>
            <a:r>
              <a:rPr lang="en-US" altLang="ko-KR" dirty="0"/>
              <a:t> : </a:t>
            </a:r>
            <a:r>
              <a:rPr lang="ko-KR" altLang="en-US" dirty="0"/>
              <a:t>모든 </a:t>
            </a:r>
            <a:r>
              <a:rPr lang="ko-KR" altLang="en-US" dirty="0" smtClean="0"/>
              <a:t>회원정보 보기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en-US" altLang="ko-KR" dirty="0" err="1" smtClean="0"/>
              <a:t>MemberLoginAction</a:t>
            </a:r>
            <a:r>
              <a:rPr lang="en-US" altLang="ko-KR" dirty="0"/>
              <a:t> : </a:t>
            </a:r>
            <a:r>
              <a:rPr lang="ko-KR" altLang="en-US" dirty="0"/>
              <a:t>로그인 </a:t>
            </a:r>
            <a:r>
              <a:rPr lang="ko-KR" altLang="en-US" dirty="0" smtClean="0"/>
              <a:t>작업 처리</a:t>
            </a:r>
            <a:endParaRPr lang="ko-KR" altLang="en-US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MemberLogoutAction</a:t>
            </a:r>
            <a:r>
              <a:rPr lang="en-US" altLang="ko-KR" dirty="0"/>
              <a:t> : </a:t>
            </a:r>
            <a:r>
              <a:rPr lang="ko-KR" altLang="en-US" dirty="0"/>
              <a:t>로그아웃 </a:t>
            </a:r>
            <a:r>
              <a:rPr lang="ko-KR" altLang="en-US" dirty="0" smtClean="0"/>
              <a:t>작업 처리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MemberModifyAction</a:t>
            </a:r>
            <a:r>
              <a:rPr lang="en-US" altLang="ko-KR" dirty="0"/>
              <a:t> : </a:t>
            </a:r>
            <a:r>
              <a:rPr lang="ko-KR" altLang="en-US" dirty="0"/>
              <a:t>회원정보 수정 </a:t>
            </a:r>
            <a:r>
              <a:rPr lang="ko-KR" altLang="en-US" dirty="0" smtClean="0"/>
              <a:t>작업 처리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en-US" altLang="ko-KR" dirty="0" err="1" smtClean="0"/>
              <a:t>MemberModifyFormAction</a:t>
            </a:r>
            <a:r>
              <a:rPr lang="en-US" altLang="ko-KR" dirty="0"/>
              <a:t> : </a:t>
            </a:r>
            <a:r>
              <a:rPr lang="ko-KR" altLang="en-US" dirty="0"/>
              <a:t>회원정보 수정 화면에 현재 </a:t>
            </a:r>
            <a:r>
              <a:rPr lang="ko-KR" altLang="en-US" dirty="0" smtClean="0"/>
              <a:t>회원정보 출력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en-US" altLang="ko-KR" dirty="0" err="1" smtClean="0"/>
              <a:t>MemberBean</a:t>
            </a:r>
            <a:r>
              <a:rPr lang="en-US" altLang="ko-KR" dirty="0"/>
              <a:t> : </a:t>
            </a:r>
            <a:r>
              <a:rPr lang="ko-KR" altLang="en-US" dirty="0"/>
              <a:t>회원 데이터 </a:t>
            </a:r>
            <a:r>
              <a:rPr lang="ko-KR" altLang="en-US" dirty="0" smtClean="0"/>
              <a:t>전달 </a:t>
            </a:r>
            <a:r>
              <a:rPr lang="en-US" altLang="ko-KR" dirty="0" smtClean="0"/>
              <a:t>- </a:t>
            </a:r>
            <a:r>
              <a:rPr lang="en-US" altLang="ko-KR" dirty="0"/>
              <a:t>DTO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en-US" altLang="ko-KR" dirty="0" err="1" smtClean="0"/>
              <a:t>MemberDAO</a:t>
            </a:r>
            <a:r>
              <a:rPr lang="en-US" altLang="ko-KR" dirty="0"/>
              <a:t> : JSP_MEMBER </a:t>
            </a:r>
            <a:r>
              <a:rPr lang="ko-KR" altLang="en-US" dirty="0"/>
              <a:t>테이블과 연관된 </a:t>
            </a:r>
            <a:r>
              <a:rPr lang="en-US" altLang="ko-KR" dirty="0"/>
              <a:t>DAO</a:t>
            </a:r>
            <a:r>
              <a:rPr lang="ko-KR" altLang="en-US" dirty="0"/>
              <a:t>로 회원 </a:t>
            </a:r>
            <a:r>
              <a:rPr lang="ko-KR" altLang="en-US" dirty="0" smtClean="0"/>
              <a:t>데이터 처리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en-US" altLang="ko-KR" dirty="0" err="1" smtClean="0"/>
              <a:t>MemberCommand.properties</a:t>
            </a:r>
            <a:r>
              <a:rPr lang="en-US" altLang="ko-KR" dirty="0"/>
              <a:t> : </a:t>
            </a:r>
            <a:r>
              <a:rPr lang="ko-KR" altLang="en-US" dirty="0"/>
              <a:t>회원 관련 명령어와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클래스 담당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1493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556570D9-F1D9-4DC1-8EF4-E37132FC7E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757" y="0"/>
            <a:ext cx="1648243" cy="16482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D2B5E70-AFFD-4509-8DAD-8F04AA621ECD}"/>
              </a:ext>
            </a:extLst>
          </p:cNvPr>
          <p:cNvSpPr/>
          <p:nvPr/>
        </p:nvSpPr>
        <p:spPr>
          <a:xfrm>
            <a:off x="4863304" y="85113"/>
            <a:ext cx="2396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4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0D7F1A1-31D7-4CD6-AE1F-2523D3C3F916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0B968C9-B29C-4EA6-8FC8-465707926C43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663FF4E-17AE-4D01-A786-EAA498529F00}"/>
              </a:ext>
            </a:extLst>
          </p:cNvPr>
          <p:cNvSpPr/>
          <p:nvPr/>
        </p:nvSpPr>
        <p:spPr>
          <a:xfrm rot="5400000">
            <a:off x="6032068" y="500613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8159C37E-4C4F-4A5A-97F0-AED327851016}"/>
              </a:ext>
            </a:extLst>
          </p:cNvPr>
          <p:cNvGrpSpPr/>
          <p:nvPr/>
        </p:nvGrpSpPr>
        <p:grpSpPr>
          <a:xfrm>
            <a:off x="413239" y="5869509"/>
            <a:ext cx="11201400" cy="476250"/>
            <a:chOff x="1962866" y="4779301"/>
            <a:chExt cx="8616804" cy="476250"/>
          </a:xfrm>
        </p:grpSpPr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6EF83F3D-4AD3-49A3-AAE3-61CC0D7BECA4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1AF39A57-5FD7-46F4-82C9-582B2B913BC0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9361E216-929D-464C-8BFD-3296EA36A0A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E46E0863-7D99-4CA0-9BE2-2BDC7BBA5D78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00B3E32F-842B-45FD-8481-02C5F45C10C8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5E2C6E03-621D-4277-A7AC-429C421795E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9" y="1374836"/>
            <a:ext cx="3248025" cy="4131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24461" y="1798339"/>
            <a:ext cx="87539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로그인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회원가입 부분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DeleteForm</a:t>
            </a:r>
            <a:r>
              <a:rPr lang="en-US" altLang="ko-KR" dirty="0"/>
              <a:t> : </a:t>
            </a:r>
            <a:r>
              <a:rPr lang="ko-KR" altLang="en-US" dirty="0"/>
              <a:t>회원 삭제 화면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IdCheckForm</a:t>
            </a:r>
            <a:r>
              <a:rPr lang="en-US" altLang="ko-KR" dirty="0"/>
              <a:t> : </a:t>
            </a:r>
            <a:r>
              <a:rPr lang="ko-KR" altLang="en-US" dirty="0"/>
              <a:t>아이디 중복체크 화면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JoinForm</a:t>
            </a:r>
            <a:r>
              <a:rPr lang="en-US" altLang="ko-KR" dirty="0"/>
              <a:t> : </a:t>
            </a:r>
            <a:r>
              <a:rPr lang="ko-KR" altLang="en-US" dirty="0"/>
              <a:t>회원가입 화면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LoginForm</a:t>
            </a:r>
            <a:r>
              <a:rPr lang="en-US" altLang="ko-KR" dirty="0"/>
              <a:t> : </a:t>
            </a:r>
            <a:r>
              <a:rPr lang="ko-KR" altLang="en-US" dirty="0"/>
              <a:t>로그인 </a:t>
            </a:r>
            <a:r>
              <a:rPr lang="ko-KR" altLang="en-US" dirty="0" smtClean="0"/>
              <a:t>화면</a:t>
            </a:r>
            <a:endParaRPr lang="ko-KR" altLang="en-US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MemberListForm</a:t>
            </a:r>
            <a:r>
              <a:rPr lang="en-US" altLang="ko-KR" dirty="0"/>
              <a:t> : </a:t>
            </a:r>
            <a:r>
              <a:rPr lang="ko-KR" altLang="en-US" dirty="0" smtClean="0"/>
              <a:t>회원정보 화면</a:t>
            </a:r>
            <a:endParaRPr lang="ko-KR" altLang="en-US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ModifyFrom</a:t>
            </a:r>
            <a:r>
              <a:rPr lang="en-US" altLang="ko-KR" dirty="0"/>
              <a:t> : </a:t>
            </a:r>
            <a:r>
              <a:rPr lang="ko-KR" altLang="en-US" dirty="0"/>
              <a:t>회원 수정 화면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ResultForm</a:t>
            </a:r>
            <a:r>
              <a:rPr lang="en-US" altLang="ko-KR" dirty="0"/>
              <a:t> :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회원정보 수정</a:t>
            </a:r>
            <a:r>
              <a:rPr lang="en-US" altLang="ko-KR" dirty="0"/>
              <a:t>, </a:t>
            </a:r>
            <a:r>
              <a:rPr lang="ko-KR" altLang="en-US" dirty="0"/>
              <a:t>회원 탈퇴 </a:t>
            </a:r>
            <a:r>
              <a:rPr lang="ko-KR" altLang="en-US" dirty="0" smtClean="0"/>
              <a:t>결과 </a:t>
            </a:r>
            <a:r>
              <a:rPr lang="ko-KR" altLang="en-US" dirty="0"/>
              <a:t>보여주는 화면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UserInfoForm</a:t>
            </a:r>
            <a:r>
              <a:rPr lang="en-US" altLang="ko-KR" dirty="0"/>
              <a:t> : </a:t>
            </a:r>
            <a:r>
              <a:rPr lang="ko-KR" altLang="en-US" dirty="0" smtClean="0"/>
              <a:t>내 정보 나타낸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67467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50831" y="1011115"/>
            <a:ext cx="366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8755" y="1547446"/>
            <a:ext cx="97858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요청에 대한 처리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*  GET </a:t>
            </a:r>
            <a:r>
              <a:rPr lang="ko-KR" altLang="en-US" sz="2000" dirty="0" smtClean="0"/>
              <a:t>방식  </a:t>
            </a:r>
            <a:r>
              <a:rPr lang="en-US" altLang="ko-KR" sz="2000" dirty="0" err="1"/>
              <a:t>doGet</a:t>
            </a:r>
            <a:r>
              <a:rPr lang="en-US" altLang="ko-KR" sz="2000" dirty="0"/>
              <a:t>()</a:t>
            </a:r>
          </a:p>
          <a:p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b="1" dirty="0"/>
              <a:t>public void </a:t>
            </a:r>
            <a:r>
              <a:rPr lang="en-US" altLang="ko-KR" sz="2000" b="1" dirty="0" err="1"/>
              <a:t>doGet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HttpServletRequest</a:t>
            </a:r>
            <a:r>
              <a:rPr lang="en-US" altLang="ko-KR" sz="2000" b="1" dirty="0"/>
              <a:t> request, </a:t>
            </a:r>
            <a:r>
              <a:rPr lang="en-US" altLang="ko-KR" sz="2000" b="1" dirty="0" err="1"/>
              <a:t>HttpServletResponse</a:t>
            </a:r>
            <a:r>
              <a:rPr lang="en-US" altLang="ko-KR" sz="2000" b="1" dirty="0"/>
              <a:t> response) </a:t>
            </a:r>
          </a:p>
          <a:p>
            <a:r>
              <a:rPr lang="en-US" altLang="ko-KR" sz="2000" b="1" dirty="0"/>
              <a:t>throws </a:t>
            </a:r>
            <a:r>
              <a:rPr lang="en-US" altLang="ko-KR" sz="2000" b="1" dirty="0" err="1"/>
              <a:t>ServletException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IOException</a:t>
            </a:r>
            <a:r>
              <a:rPr lang="en-US" altLang="ko-KR" sz="2000" b="1" dirty="0"/>
              <a:t> {</a:t>
            </a:r>
          </a:p>
          <a:p>
            <a:r>
              <a:rPr lang="en-US" altLang="ko-KR" sz="2000" dirty="0" err="1"/>
              <a:t>doProcess</a:t>
            </a:r>
            <a:r>
              <a:rPr lang="en-US" altLang="ko-KR" sz="2000" dirty="0"/>
              <a:t>(</a:t>
            </a:r>
            <a:r>
              <a:rPr lang="en-US" altLang="ko-KR" sz="2000" dirty="0" err="1"/>
              <a:t>request,response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}  </a:t>
            </a:r>
          </a:p>
          <a:p>
            <a:endParaRPr lang="ko-KR" altLang="en-US" sz="2000" dirty="0"/>
          </a:p>
          <a:p>
            <a:endParaRPr lang="en-US" altLang="ko-KR" sz="2000" dirty="0"/>
          </a:p>
          <a:p>
            <a:r>
              <a:rPr lang="en-US" altLang="ko-KR" sz="2000" dirty="0"/>
              <a:t> * POST </a:t>
            </a:r>
            <a:r>
              <a:rPr lang="ko-KR" altLang="en-US" sz="2000" dirty="0"/>
              <a:t>방식일 경우 </a:t>
            </a:r>
            <a:r>
              <a:rPr lang="en-US" altLang="ko-KR" sz="2000" dirty="0" err="1"/>
              <a:t>doPost</a:t>
            </a:r>
            <a:r>
              <a:rPr lang="en-US" altLang="ko-KR" sz="2000" dirty="0"/>
              <a:t>()</a:t>
            </a:r>
          </a:p>
          <a:p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b="1" dirty="0"/>
              <a:t>public void </a:t>
            </a:r>
            <a:r>
              <a:rPr lang="en-US" altLang="ko-KR" sz="2000" b="1" dirty="0" err="1"/>
              <a:t>doPost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HttpServletRequest</a:t>
            </a:r>
            <a:r>
              <a:rPr lang="en-US" altLang="ko-KR" sz="2000" b="1" dirty="0"/>
              <a:t> request, </a:t>
            </a:r>
            <a:r>
              <a:rPr lang="en-US" altLang="ko-KR" sz="2000" b="1" dirty="0" err="1"/>
              <a:t>HttpServletResponse</a:t>
            </a:r>
            <a:r>
              <a:rPr lang="en-US" altLang="ko-KR" sz="2000" b="1" dirty="0"/>
              <a:t> response) </a:t>
            </a:r>
          </a:p>
          <a:p>
            <a:r>
              <a:rPr lang="en-US" altLang="ko-KR" sz="2000" b="1" dirty="0"/>
              <a:t>throws </a:t>
            </a:r>
            <a:r>
              <a:rPr lang="en-US" altLang="ko-KR" sz="2000" b="1" dirty="0" err="1"/>
              <a:t>ServletException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IOException</a:t>
            </a:r>
            <a:r>
              <a:rPr lang="en-US" altLang="ko-KR" sz="2000" b="1" dirty="0"/>
              <a:t> {</a:t>
            </a:r>
          </a:p>
          <a:p>
            <a:r>
              <a:rPr lang="en-US" altLang="ko-KR" sz="2000" dirty="0" err="1"/>
              <a:t>doProcess</a:t>
            </a:r>
            <a:r>
              <a:rPr lang="en-US" altLang="ko-KR" sz="2000" dirty="0"/>
              <a:t>(</a:t>
            </a:r>
            <a:r>
              <a:rPr lang="en-US" altLang="ko-KR" sz="2000" dirty="0" err="1"/>
              <a:t>request,response</a:t>
            </a:r>
            <a:r>
              <a:rPr lang="en-US" altLang="ko-KR" sz="2000" dirty="0"/>
              <a:t>);</a:t>
            </a:r>
            <a:endParaRPr lang="ko-KR" altLang="en-US" sz="2000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D2B5E70-AFFD-4509-8DAD-8F04AA621ECD}"/>
              </a:ext>
            </a:extLst>
          </p:cNvPr>
          <p:cNvSpPr/>
          <p:nvPr/>
        </p:nvSpPr>
        <p:spPr>
          <a:xfrm>
            <a:off x="4863304" y="405945"/>
            <a:ext cx="2396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4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4504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546</Words>
  <Application>Microsoft Office PowerPoint</Application>
  <PresentationFormat>사용자 지정</PresentationFormat>
  <Paragraphs>210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 KIM</dc:creator>
  <cp:lastModifiedBy>Windows 사용자</cp:lastModifiedBy>
  <cp:revision>83</cp:revision>
  <dcterms:created xsi:type="dcterms:W3CDTF">2017-10-24T03:40:08Z</dcterms:created>
  <dcterms:modified xsi:type="dcterms:W3CDTF">2017-12-13T01:47:30Z</dcterms:modified>
</cp:coreProperties>
</file>