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4FC"/>
    <a:srgbClr val="FFFC19"/>
    <a:srgbClr val="00E6F6"/>
    <a:srgbClr val="FBABFB"/>
    <a:srgbClr val="EBB5C5"/>
    <a:srgbClr val="FDF6DA"/>
    <a:srgbClr val="FECE20"/>
    <a:srgbClr val="DB2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285F7-E99F-49D7-BF16-EB2804BDB01E}" v="1" dt="2021-06-10T04:24:2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호" userId="4b6e172a1fffaae2" providerId="LiveId" clId="{4E7285F7-E99F-49D7-BF16-EB2804BDB01E}"/>
    <pc:docChg chg="modSld">
      <pc:chgData name="김 동호" userId="4b6e172a1fffaae2" providerId="LiveId" clId="{4E7285F7-E99F-49D7-BF16-EB2804BDB01E}" dt="2021-06-10T04:24:29.703" v="1" actId="1076"/>
      <pc:docMkLst>
        <pc:docMk/>
      </pc:docMkLst>
      <pc:sldChg chg="addSp modSp mod">
        <pc:chgData name="김 동호" userId="4b6e172a1fffaae2" providerId="LiveId" clId="{4E7285F7-E99F-49D7-BF16-EB2804BDB01E}" dt="2021-06-10T04:24:29.703" v="1" actId="1076"/>
        <pc:sldMkLst>
          <pc:docMk/>
          <pc:sldMk cId="3207970326" sldId="258"/>
        </pc:sldMkLst>
        <pc:spChg chg="add mod">
          <ac:chgData name="김 동호" userId="4b6e172a1fffaae2" providerId="LiveId" clId="{4E7285F7-E99F-49D7-BF16-EB2804BDB01E}" dt="2021-06-10T04:24:29.703" v="1" actId="1076"/>
          <ac:spMkLst>
            <pc:docMk/>
            <pc:sldMk cId="3207970326" sldId="258"/>
            <ac:spMk id="5" creationId="{997A66A3-2BBF-4DE9-A975-2188E11F8C27}"/>
          </ac:spMkLst>
        </pc:spChg>
        <pc:picChg chg="add mod">
          <ac:chgData name="김 동호" userId="4b6e172a1fffaae2" providerId="LiveId" clId="{4E7285F7-E99F-49D7-BF16-EB2804BDB01E}" dt="2021-06-10T04:24:29.703" v="1" actId="1076"/>
          <ac:picMkLst>
            <pc:docMk/>
            <pc:sldMk cId="3207970326" sldId="258"/>
            <ac:picMk id="4" creationId="{5D29AA47-CD7B-454E-87A1-D8C16FD97B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6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3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3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3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8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9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0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1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D236-2B8C-4FE4-8323-23B85EEDFE2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F33C-8681-46C1-9A37-7D0FA5997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1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clock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BAB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825" y="277773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E6F6"/>
                </a:solidFill>
                <a:latin typeface="Arial Narrow" panose="020B0606020202030204" pitchFamily="34" charset="0"/>
              </a:rPr>
              <a:t>E</a:t>
            </a:r>
            <a:endParaRPr lang="ko-KR" altLang="en-US" sz="3000" dirty="0">
              <a:solidFill>
                <a:srgbClr val="00E6F6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825" y="2039898"/>
            <a:ext cx="39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E6F6"/>
                </a:solidFill>
                <a:latin typeface="Arial Narrow" panose="020B0606020202030204" pitchFamily="34" charset="0"/>
              </a:rPr>
              <a:t>S</a:t>
            </a:r>
            <a:endParaRPr lang="ko-KR" altLang="en-US" sz="3000" dirty="0">
              <a:solidFill>
                <a:srgbClr val="00E6F6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25" y="380202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E6F6"/>
                </a:solidFill>
                <a:latin typeface="Arial Narrow" panose="020B0606020202030204" pitchFamily="34" charset="0"/>
              </a:rPr>
              <a:t>T</a:t>
            </a:r>
            <a:endParaRPr lang="ko-KR" altLang="en-US" sz="3000" dirty="0">
              <a:solidFill>
                <a:srgbClr val="00E6F6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25" y="5564148"/>
            <a:ext cx="3417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E6F6"/>
                </a:solidFill>
                <a:latin typeface="Arial Narrow" panose="020B0606020202030204" pitchFamily="34" charset="0"/>
              </a:rPr>
              <a:t>J</a:t>
            </a:r>
            <a:endParaRPr lang="ko-KR" altLang="en-US" sz="3000" dirty="0">
              <a:solidFill>
                <a:srgbClr val="00E6F6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9025" y="277773"/>
            <a:ext cx="272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FC19"/>
                </a:solidFill>
                <a:latin typeface="Arial Narrow" panose="020B0606020202030204" pitchFamily="34" charset="0"/>
              </a:rPr>
              <a:t>I</a:t>
            </a:r>
            <a:endParaRPr lang="ko-KR" altLang="en-US" sz="3000" b="1" dirty="0">
              <a:solidFill>
                <a:srgbClr val="FFFC19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49025" y="2039898"/>
            <a:ext cx="4122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FC19"/>
                </a:solidFill>
                <a:latin typeface="Arial Narrow" panose="020B0606020202030204" pitchFamily="34" charset="0"/>
              </a:rPr>
              <a:t>N</a:t>
            </a:r>
            <a:endParaRPr lang="ko-KR" altLang="en-US" sz="3000" b="1" dirty="0">
              <a:solidFill>
                <a:srgbClr val="FFFC19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49025" y="380202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FC19"/>
                </a:solidFill>
                <a:latin typeface="Arial Narrow" panose="020B0606020202030204" pitchFamily="34" charset="0"/>
              </a:rPr>
              <a:t>F</a:t>
            </a:r>
            <a:endParaRPr lang="ko-KR" altLang="en-US" sz="3000" b="1" dirty="0">
              <a:solidFill>
                <a:srgbClr val="FFFC19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49025" y="5564148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FC19"/>
                </a:solidFill>
                <a:latin typeface="Arial Narrow" panose="020B0606020202030204" pitchFamily="34" charset="0"/>
              </a:rPr>
              <a:t>P</a:t>
            </a:r>
            <a:endParaRPr lang="ko-KR" altLang="en-US" sz="3000" b="1" dirty="0">
              <a:solidFill>
                <a:srgbClr val="FFFC19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8625" y="831771"/>
            <a:ext cx="11197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28625" y="2593896"/>
            <a:ext cx="11197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8625" y="4356021"/>
            <a:ext cx="11197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8625" y="6118146"/>
            <a:ext cx="11197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1900" y="2659351"/>
            <a:ext cx="319087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FCD4FC"/>
                </a:solidFill>
              </a:rPr>
              <a:t>나는 어떤 타입일까</a:t>
            </a:r>
            <a:r>
              <a:rPr lang="en-US" altLang="ko-KR" sz="5000" dirty="0">
                <a:solidFill>
                  <a:srgbClr val="FCD4FC"/>
                </a:solidFill>
              </a:rPr>
              <a:t>?</a:t>
            </a:r>
            <a:endParaRPr lang="ko-KR" altLang="en-US" sz="5000" dirty="0">
              <a:solidFill>
                <a:srgbClr val="FCD4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ost-phinf.pstatic.net/MjAyMDA3MzFfMzMg/MDAxNTk2MTcyMzk0MTUw.bUeiXqp5vFLbpM3EeDP5QbyL2GUxy2OSpp5hdYAsmM4g.PQfaJa52vim66UmLG9gKMgKLVxXyzj6OB2SqiG_lmFUg.JPEG/mbti_%ED%85%8C%EC%8A%A4%ED%8A%B8.jpg?type=w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7725"/>
            <a:ext cx="10287000" cy="83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55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&lt;strong&gt;아이콘&lt;/strong&gt; 알람 &lt;strong&gt;시계&lt;/strong&gt; · Pixabay의 무료 벡터 그래픽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1971675"/>
            <a:ext cx="25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29AA47-CD7B-454E-87A1-D8C16FD97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43504" y="2413297"/>
            <a:ext cx="894706" cy="1015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A66A3-2BBF-4DE9-A975-2188E11F8C27}"/>
              </a:ext>
            </a:extLst>
          </p:cNvPr>
          <p:cNvSpPr txBox="1"/>
          <p:nvPr/>
        </p:nvSpPr>
        <p:spPr>
          <a:xfrm>
            <a:off x="7990857" y="3429000"/>
            <a:ext cx="100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4" tooltip="http://www.pngall.com/clock-png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5" tooltip="https://creativecommons.org/licenses/by-nc/3.0/"/>
              </a:rPr>
              <a:t>CC BY-NC</a:t>
            </a:r>
            <a:r>
              <a:rPr lang="ko-KR" altLang="en-US" sz="900" dirty="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20797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동호</cp:lastModifiedBy>
  <cp:revision>4</cp:revision>
  <dcterms:created xsi:type="dcterms:W3CDTF">2021-06-01T06:15:58Z</dcterms:created>
  <dcterms:modified xsi:type="dcterms:W3CDTF">2021-06-10T04:24:59Z</dcterms:modified>
</cp:coreProperties>
</file>